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8" r:id="rId5"/>
    <p:sldId id="289" r:id="rId6"/>
    <p:sldId id="287" r:id="rId7"/>
    <p:sldId id="260" r:id="rId8"/>
    <p:sldId id="286" r:id="rId9"/>
    <p:sldId id="284" r:id="rId10"/>
    <p:sldId id="283" r:id="rId11"/>
    <p:sldId id="282" r:id="rId12"/>
    <p:sldId id="265" r:id="rId13"/>
    <p:sldId id="277" r:id="rId14"/>
    <p:sldId id="278" r:id="rId15"/>
    <p:sldId id="279" r:id="rId16"/>
    <p:sldId id="280" r:id="rId17"/>
  </p:sldIdLst>
  <p:sldSz cx="12192000" cy="6858000"/>
  <p:notesSz cx="6858000" cy="9144000"/>
  <p:defaultTextStyle>
    <a:defPPr>
      <a:defRPr lang="zh-TW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F5"/>
    <a:srgbClr val="DDDBFF"/>
    <a:srgbClr val="FFF9DB"/>
    <a:srgbClr val="7876B3"/>
    <a:srgbClr val="B3AB88"/>
    <a:srgbClr val="FFF2CC"/>
    <a:srgbClr val="794F25"/>
    <a:srgbClr val="A46B32"/>
    <a:srgbClr val="D9AE83"/>
    <a:srgbClr val="E6C9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2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B21E8-6CB0-4B49-AAF3-68BF0FA8C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E847379-6314-4B4A-AF00-3C1A48D22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688219-6A97-4B59-8DF4-438D439D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32E0D8-20FB-4D93-B19B-D1311525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E6C63F-1A5D-4036-9670-74068CBE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943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DBF653-5C3A-473F-8970-9CC3B136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5C916E7-22F3-42DD-9B59-F941A7238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A007BA-1BB2-4954-8F17-B06BA7B9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93559A-08AE-4323-997C-89E50A39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991B2C-CC54-40E1-A73D-F98D3E6C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35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085973F-26C7-4F4D-870C-E1B9E855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605901-75AF-49A4-81AF-7C456BD8E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22142E-0660-4909-90DC-54C24EB91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4881BB-9E1F-45AD-99B3-40B9A341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C96EF-EAA6-41DE-B43A-3CC9066D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DEB7B-D069-4DBA-BA8F-AB5C54EE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6B8853-2587-44B2-9704-14E600B31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8645B3-D8EE-48BC-A693-BF0373A7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DD1648-E047-4298-95D9-C39096A8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B7AEE1-63EC-453A-9D24-B754F149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47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1DF06-731B-4E9D-92D3-D23B9900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E6FD57-91D2-4AF3-9B7A-8AABC2D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55281-B3A5-47EF-8BA3-44E62E6C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88A68E-E6EB-407F-85CD-71DF1EA6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7A299-A1F3-4E0A-87B6-FEF36767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E722C-7FD6-436A-8231-28D99109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6B2917-B435-4D28-B8D1-3DA397062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4C0BAE-0378-40A8-A54D-82E07903E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E4DF17-27FC-4AD4-835F-4D80C4CA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5F24FC-2524-4D69-A9FD-2728288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370B90-6536-4D34-9241-27223825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71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C0D49B-BD73-44D1-9469-2A87246C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D97-4510-4432-9FEC-0BEC4347C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90A72A-1B4D-452A-A390-CB8E6F090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6E1E8F-EDB2-44B2-9F9C-3B62A44A3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18C4528-1126-4794-9239-E72D5CC51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205010D-C2E8-4DCA-9316-DBB6B4E8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0E694B2-BE8D-480C-9859-32C9975A7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102116-0265-43BE-98CC-66339DE4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40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C86BD3-68BF-471C-A0FE-FC257DD6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9DB538-89A3-48FB-BB97-73CA30EE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B98AF0-52D0-41F8-A717-09878445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EE5A88-4132-4886-B6EC-067DFB73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35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40778DC-21F8-477A-87EA-ADACF8EAE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4DCB42-A959-4D3E-B2A6-270A9F80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A4ECCB-6936-4203-88B1-58DA7739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57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78395-8A40-46E9-BF3C-E6A7F186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07D312-E45A-432E-9F26-9EC23B13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34BFAC-D61D-4F34-BDAB-8C7AFDB48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7AFD2D-CA91-4D44-90B6-9E321C007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3FC993-F7E6-4DCF-A4DF-0123A2860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4818FE-922B-4707-A8B0-81527817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8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C360A-7CEB-4F04-8297-73B73C40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FFF435F-8F18-479A-B105-2779F2258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891D54B-FC99-416B-AD04-0A405F808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2E3651-516B-42E0-B25B-809CC8B3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5C242D-01F5-41B3-A16C-5406FE0C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8A7DD0-ABC7-4830-B708-3A2D8ABC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7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13CA596-774D-48F4-8536-5C4D9957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0B8B12-1320-4CA2-8FDB-24F293184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C82C32-50B1-48D1-B4EA-0080ECF6A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C02F0-0961-4735-92B8-A4B95A879DD7}" type="datetimeFigureOut">
              <a:rPr lang="zh-TW" altLang="en-US" smtClean="0"/>
              <a:t>2021/7/11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AAD21A-1261-43B9-8441-A4FB06ACF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045598-C14B-400A-849C-79D260E9E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76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7412603-84DD-4321-9C49-C449B3819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endParaRPr lang="zh-TW" altLang="en-US" sz="440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38B03E3-F1E5-47C1-B59F-75EA457CA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endParaRPr lang="zh-TW" altLang="en-US"/>
          </a:p>
        </p:txBody>
      </p:sp>
      <p:pic>
        <p:nvPicPr>
          <p:cNvPr id="4" name="Picture 2" descr="C:\Users\user\Desktop\wood-3157395_1920.jpg">
            <a:extLst>
              <a:ext uri="{FF2B5EF4-FFF2-40B4-BE49-F238E27FC236}">
                <a16:creationId xmlns:a16="http://schemas.microsoft.com/office/drawing/2014/main" id="{5DB0D3B5-1AE7-4B66-9BCA-02AE50400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0" t="6677" r="61611" b="17740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user\Desktop\wood-3157395_1920.jpg">
            <a:extLst>
              <a:ext uri="{FF2B5EF4-FFF2-40B4-BE49-F238E27FC236}">
                <a16:creationId xmlns:a16="http://schemas.microsoft.com/office/drawing/2014/main" id="{16C58BA5-B1A4-4C00-ACDC-4FC97AC2A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875" b="99826" l="38854" r="61563">
                        <a14:foregroundMark x1="54219" y1="94358" x2="59167" y2="99653"/>
                        <a14:foregroundMark x1="59167" y1="99653" x2="59167" y2="99653"/>
                        <a14:foregroundMark x1="48177" y1="93229" x2="43333" y2="98264"/>
                        <a14:foregroundMark x1="47552" y1="94792" x2="46667" y2="98698"/>
                        <a14:foregroundMark x1="43438" y1="97135" x2="38958" y2="99740"/>
                        <a14:foregroundMark x1="38958" y1="99740" x2="38958" y2="99740"/>
                        <a14:foregroundMark x1="44167" y1="94444" x2="45208" y2="94878"/>
                        <a14:foregroundMark x1="59219" y1="99045" x2="60521" y2="99653"/>
                        <a14:foregroundMark x1="56771" y1="93229" x2="56875" y2="92014"/>
                        <a14:foregroundMark x1="57240" y1="92708" x2="57240" y2="92708"/>
                        <a14:foregroundMark x1="57292" y1="92274" x2="57344" y2="92708"/>
                        <a14:foregroundMark x1="52396" y1="97135" x2="51927" y2="96615"/>
                        <a14:foregroundMark x1="48385" y1="99306" x2="47656" y2="98264"/>
                        <a14:foregroundMark x1="48385" y1="98872" x2="48385" y2="98177"/>
                        <a14:foregroundMark x1="53646" y1="99653" x2="53802" y2="98611"/>
                        <a14:foregroundMark x1="53542" y1="99566" x2="53438" y2="99045"/>
                        <a14:foregroundMark x1="60885" y1="99479" x2="61563" y2="99826"/>
                        <a14:foregroundMark x1="54479" y1="97049" x2="54010" y2="94878"/>
                        <a14:foregroundMark x1="51615" y1="96615" x2="52708" y2="96701"/>
                        <a14:foregroundMark x1="56771" y1="94184" x2="55885" y2="93229"/>
                        <a14:foregroundMark x1="57969" y1="92622" x2="56510" y2="92448"/>
                        <a14:foregroundMark x1="55156" y1="95920" x2="55260" y2="93663"/>
                        <a14:foregroundMark x1="43958" y1="93663" x2="46198" y2="94444"/>
                        <a14:foregroundMark x1="45208" y1="93837" x2="45208" y2="93576"/>
                        <a14:foregroundMark x1="51979" y1="96528" x2="52292" y2="95226"/>
                        <a14:foregroundMark x1="52552" y1="97222" x2="52865" y2="97135"/>
                        <a14:foregroundMark x1="53281" y1="99653" x2="53698" y2="98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82" t="68820" r="37535"/>
          <a:stretch/>
        </p:blipFill>
        <p:spPr bwMode="auto">
          <a:xfrm rot="10800000">
            <a:off x="8416819" y="-15062"/>
            <a:ext cx="2997200" cy="228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菱形 4">
            <a:extLst>
              <a:ext uri="{FF2B5EF4-FFF2-40B4-BE49-F238E27FC236}">
                <a16:creationId xmlns:a16="http://schemas.microsoft.com/office/drawing/2014/main" id="{6C813C9B-E960-4333-B561-5309E1B49B54}"/>
              </a:ext>
            </a:extLst>
          </p:cNvPr>
          <p:cNvSpPr/>
          <p:nvPr/>
        </p:nvSpPr>
        <p:spPr>
          <a:xfrm>
            <a:off x="1505485" y="855622"/>
            <a:ext cx="4140200" cy="41402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菱形 13">
            <a:extLst>
              <a:ext uri="{FF2B5EF4-FFF2-40B4-BE49-F238E27FC236}">
                <a16:creationId xmlns:a16="http://schemas.microsoft.com/office/drawing/2014/main" id="{5C1BFE0D-0979-441F-B04C-EA72BEA41B8B}"/>
              </a:ext>
            </a:extLst>
          </p:cNvPr>
          <p:cNvSpPr/>
          <p:nvPr/>
        </p:nvSpPr>
        <p:spPr>
          <a:xfrm>
            <a:off x="777981" y="128118"/>
            <a:ext cx="5595208" cy="5595208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639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42A2DC3B-3255-4A41-A02B-2EB34EE12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1" r="2635" b="552"/>
          <a:stretch/>
        </p:blipFill>
        <p:spPr>
          <a:xfrm rot="54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DB6522-B06D-4517-AB23-140D6D8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5" y="1161288"/>
            <a:ext cx="3438144" cy="1124712"/>
          </a:xfrm>
        </p:spPr>
        <p:txBody>
          <a:bodyPr anchor="b">
            <a:normAutofit/>
          </a:bodyPr>
          <a:lstStyle/>
          <a:p>
            <a:endParaRPr lang="zh-TW" altLang="en-US" sz="2800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F7C092-A9DD-471F-B3E8-FB207C808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3"/>
            <a:ext cx="3438907" cy="3207259"/>
          </a:xfrm>
        </p:spPr>
        <p:txBody>
          <a:bodyPr anchor="t">
            <a:normAutofit/>
          </a:bodyPr>
          <a:lstStyle/>
          <a:p>
            <a:endParaRPr lang="zh-TW" altLang="en-US" sz="1700"/>
          </a:p>
        </p:txBody>
      </p:sp>
    </p:spTree>
    <p:extLst>
      <p:ext uri="{BB962C8B-B14F-4D97-AF65-F5344CB8AC3E}">
        <p14:creationId xmlns:p14="http://schemas.microsoft.com/office/powerpoint/2010/main" val="43172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5A3661-30D3-4BFB-A59C-65D03B6F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02652F-977B-4E57-B2CF-8383157C0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4804519B-BCFB-4B27-A213-EC21F6887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79"/>
          <a:stretch/>
        </p:blipFill>
        <p:spPr>
          <a:xfrm rot="5400000">
            <a:off x="3778216" y="180986"/>
            <a:ext cx="4635571" cy="68579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1254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3F43BA5-ECD4-4CC0-A17E-C373044E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3" cy="1956841"/>
          </a:xfrm>
        </p:spPr>
        <p:txBody>
          <a:bodyPr anchor="b">
            <a:normAutofit/>
          </a:bodyPr>
          <a:lstStyle/>
          <a:p>
            <a:endParaRPr lang="zh-TW" altLang="en-US" sz="540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5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EBBD9D-0A52-45BD-8692-0FD0E04D7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 sz="220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6F46339-2C35-4A35-B2C8-513FA9E0B9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3" y="10"/>
            <a:ext cx="6878775" cy="685799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9158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bg.png">
            <a:extLst>
              <a:ext uri="{FF2B5EF4-FFF2-40B4-BE49-F238E27FC236}">
                <a16:creationId xmlns:a16="http://schemas.microsoft.com/office/drawing/2014/main" id="{2F89EE52-7FA9-428B-9C00-A22186ABA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E1AF4925-E74F-430D-87FA-E215285BF861}"/>
              </a:ext>
            </a:extLst>
          </p:cNvPr>
          <p:cNvSpPr>
            <a:spLocks/>
          </p:cNvSpPr>
          <p:nvPr/>
        </p:nvSpPr>
        <p:spPr bwMode="auto">
          <a:xfrm>
            <a:off x="2220915" y="3078164"/>
            <a:ext cx="143885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35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互联网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E4981A7-3886-41B3-845A-9B63CA753A7A}"/>
              </a:ext>
            </a:extLst>
          </p:cNvPr>
          <p:cNvSpPr>
            <a:spLocks/>
          </p:cNvSpPr>
          <p:nvPr/>
        </p:nvSpPr>
        <p:spPr bwMode="auto">
          <a:xfrm>
            <a:off x="3922715" y="3052765"/>
            <a:ext cx="33342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500" dirty="0">
                <a:solidFill>
                  <a:srgbClr val="FFFFFF"/>
                </a:solidFill>
                <a:latin typeface="Microsoft YaHei" charset="0"/>
                <a:cs typeface="Microsoft YaHei" charset="0"/>
                <a:sym typeface="Microsoft YaHei" charset="0"/>
              </a:rPr>
              <a:t>+</a:t>
            </a:r>
            <a:endParaRPr lang="en-US" altLang="zh-CN" sz="1404" dirty="0">
              <a:solidFill>
                <a:srgbClr val="000000"/>
              </a:solidFill>
              <a:latin typeface="Microsoft YaHei" charset="0"/>
              <a:cs typeface="Microsoft YaHei" charset="0"/>
              <a:sym typeface="Microsoft YaHei" charset="0"/>
            </a:endParaRP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036E99CF-927B-4D4C-8542-215F47EF52F6}"/>
              </a:ext>
            </a:extLst>
          </p:cNvPr>
          <p:cNvSpPr>
            <a:spLocks/>
          </p:cNvSpPr>
          <p:nvPr/>
        </p:nvSpPr>
        <p:spPr bwMode="auto">
          <a:xfrm>
            <a:off x="7720015" y="3052765"/>
            <a:ext cx="33342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500" dirty="0">
                <a:solidFill>
                  <a:srgbClr val="FFFFFF"/>
                </a:solidFill>
                <a:latin typeface="Microsoft YaHei" charset="0"/>
                <a:cs typeface="Microsoft YaHei" charset="0"/>
                <a:sym typeface="Microsoft YaHei" charset="0"/>
              </a:rPr>
              <a:t>=</a:t>
            </a:r>
            <a:endParaRPr lang="en-US" altLang="zh-CN" sz="1404" dirty="0">
              <a:solidFill>
                <a:srgbClr val="000000"/>
              </a:solidFill>
              <a:latin typeface="Microsoft YaHei" charset="0"/>
              <a:cs typeface="Microsoft YaHei" charset="0"/>
              <a:sym typeface="Microsoft YaHei" charset="0"/>
            </a:endParaRPr>
          </a:p>
        </p:txBody>
      </p:sp>
      <p:pic>
        <p:nvPicPr>
          <p:cNvPr id="4101" name="Picture 5" descr="logo2.png">
            <a:extLst>
              <a:ext uri="{FF2B5EF4-FFF2-40B4-BE49-F238E27FC236}">
                <a16:creationId xmlns:a16="http://schemas.microsoft.com/office/drawing/2014/main" id="{749F52BB-4A10-4EAC-B9B2-1AA75AF57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0" y="2311402"/>
            <a:ext cx="1651000" cy="223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102" name="Picture 6" descr="云.png">
            <a:extLst>
              <a:ext uri="{FF2B5EF4-FFF2-40B4-BE49-F238E27FC236}">
                <a16:creationId xmlns:a16="http://schemas.microsoft.com/office/drawing/2014/main" id="{A2BA1C50-D0B3-43F3-9054-195FC0997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41" y="2697166"/>
            <a:ext cx="2268537" cy="138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103" name="AutoShape 7">
            <a:extLst>
              <a:ext uri="{FF2B5EF4-FFF2-40B4-BE49-F238E27FC236}">
                <a16:creationId xmlns:a16="http://schemas.microsoft.com/office/drawing/2014/main" id="{F9981DDA-67D0-4781-BE9F-A10A10B5791C}"/>
              </a:ext>
            </a:extLst>
          </p:cNvPr>
          <p:cNvSpPr>
            <a:spLocks/>
          </p:cNvSpPr>
          <p:nvPr/>
        </p:nvSpPr>
        <p:spPr bwMode="auto">
          <a:xfrm>
            <a:off x="6464300" y="1566863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30196"/>
            </a:srgbClr>
          </a:solidFill>
          <a:ln w="12700" cap="flat" cmpd="sng">
            <a:solidFill>
              <a:srgbClr val="40C0C0">
                <a:alpha val="30196"/>
              </a:srgb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4104" name="AutoShape 8">
            <a:extLst>
              <a:ext uri="{FF2B5EF4-FFF2-40B4-BE49-F238E27FC236}">
                <a16:creationId xmlns:a16="http://schemas.microsoft.com/office/drawing/2014/main" id="{B9C42904-3493-4E17-83EF-A66CBC3C925D}"/>
              </a:ext>
            </a:extLst>
          </p:cNvPr>
          <p:cNvSpPr>
            <a:spLocks/>
          </p:cNvSpPr>
          <p:nvPr/>
        </p:nvSpPr>
        <p:spPr bwMode="auto">
          <a:xfrm>
            <a:off x="6464300" y="4144963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30196"/>
            </a:srgbClr>
          </a:solidFill>
          <a:ln w="12700" cap="flat" cmpd="sng">
            <a:solidFill>
              <a:srgbClr val="40C0C0">
                <a:alpha val="30196"/>
              </a:srgb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01F3B016-925D-4B4E-B519-B7AFF191BA4E}"/>
              </a:ext>
            </a:extLst>
          </p:cNvPr>
          <p:cNvSpPr>
            <a:spLocks/>
          </p:cNvSpPr>
          <p:nvPr/>
        </p:nvSpPr>
        <p:spPr bwMode="auto">
          <a:xfrm>
            <a:off x="5304424" y="3106739"/>
            <a:ext cx="99001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/>
            <a:r>
              <a:rPr kumimoji="0" lang="zh-CN" altLang="en-US" sz="35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礼物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106" name="Rectangle 10">
            <a:extLst>
              <a:ext uri="{FF2B5EF4-FFF2-40B4-BE49-F238E27FC236}">
                <a16:creationId xmlns:a16="http://schemas.microsoft.com/office/drawing/2014/main" id="{3D1209A1-DF16-441D-A71B-9FCC52DA1A5D}"/>
              </a:ext>
            </a:extLst>
          </p:cNvPr>
          <p:cNvSpPr>
            <a:spLocks/>
          </p:cNvSpPr>
          <p:nvPr/>
        </p:nvSpPr>
        <p:spPr bwMode="auto">
          <a:xfrm>
            <a:off x="6797576" y="1989108"/>
            <a:ext cx="6668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/>
            <a:r>
              <a:rPr kumimoji="0" lang="zh-CN" altLang="en-US" sz="2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管理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107" name="Rectangle 11">
            <a:extLst>
              <a:ext uri="{FF2B5EF4-FFF2-40B4-BE49-F238E27FC236}">
                <a16:creationId xmlns:a16="http://schemas.microsoft.com/office/drawing/2014/main" id="{4FCE3DD4-3D51-49BF-8908-FE7651E28E2A}"/>
              </a:ext>
            </a:extLst>
          </p:cNvPr>
          <p:cNvSpPr>
            <a:spLocks/>
          </p:cNvSpPr>
          <p:nvPr/>
        </p:nvSpPr>
        <p:spPr bwMode="auto">
          <a:xfrm>
            <a:off x="6797576" y="4552128"/>
            <a:ext cx="6668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/>
            <a:r>
              <a:rPr kumimoji="0" lang="zh-CN" altLang="en-US" sz="2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赠送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CBB2642-3E64-4E36-8074-CAF6BEC9C3A1}"/>
              </a:ext>
            </a:extLst>
          </p:cNvPr>
          <p:cNvSpPr>
            <a:spLocks/>
          </p:cNvSpPr>
          <p:nvPr/>
        </p:nvSpPr>
        <p:spPr bwMode="auto">
          <a:xfrm>
            <a:off x="5257605" y="6437314"/>
            <a:ext cx="184665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上海吱吱网络科技有限公司</a:t>
            </a:r>
            <a:endParaRPr kumimoji="0" lang="zh-CN" altLang="en-US" sz="18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/>
      <p:bldP spid="4100" grpId="0"/>
      <p:bldP spid="4105" grpId="0"/>
      <p:bldP spid="4106" grpId="0"/>
      <p:bldP spid="410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bg.png">
            <a:extLst>
              <a:ext uri="{FF2B5EF4-FFF2-40B4-BE49-F238E27FC236}">
                <a16:creationId xmlns:a16="http://schemas.microsoft.com/office/drawing/2014/main" id="{BABB5DC5-A0D6-430E-B2D8-C9B8A409B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0" name="Picture 2" descr="1.png">
            <a:extLst>
              <a:ext uri="{FF2B5EF4-FFF2-40B4-BE49-F238E27FC236}">
                <a16:creationId xmlns:a16="http://schemas.microsoft.com/office/drawing/2014/main" id="{6501DDBA-771A-409E-8085-21BFEB9A2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40" y="1957388"/>
            <a:ext cx="2549525" cy="260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1" name="Picture 3" descr="2.png">
            <a:extLst>
              <a:ext uri="{FF2B5EF4-FFF2-40B4-BE49-F238E27FC236}">
                <a16:creationId xmlns:a16="http://schemas.microsoft.com/office/drawing/2014/main" id="{F2EE9DDB-D8D0-42BD-A2F6-90254663F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90" y="1128714"/>
            <a:ext cx="2408237" cy="340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2" name="Picture 4" descr="3.png">
            <a:extLst>
              <a:ext uri="{FF2B5EF4-FFF2-40B4-BE49-F238E27FC236}">
                <a16:creationId xmlns:a16="http://schemas.microsoft.com/office/drawing/2014/main" id="{0D76486B-294A-4831-B94A-18041B5C4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2" y="1970090"/>
            <a:ext cx="2549525" cy="257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3" name="Rectangle 5">
            <a:extLst>
              <a:ext uri="{FF2B5EF4-FFF2-40B4-BE49-F238E27FC236}">
                <a16:creationId xmlns:a16="http://schemas.microsoft.com/office/drawing/2014/main" id="{175801B9-9DE5-406A-96FA-563DAAB66FC6}"/>
              </a:ext>
            </a:extLst>
          </p:cNvPr>
          <p:cNvSpPr>
            <a:spLocks/>
          </p:cNvSpPr>
          <p:nvPr/>
        </p:nvSpPr>
        <p:spPr bwMode="auto">
          <a:xfrm>
            <a:off x="4367213" y="4805363"/>
            <a:ext cx="327974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首款让收礼人做“主”的收送礼</a:t>
            </a:r>
            <a:r>
              <a:rPr kumimoji="0" lang="en-US" altLang="zh-CN" sz="16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App</a:t>
            </a:r>
            <a:endParaRPr kumimoji="0" lang="en-US" altLang="zh-CN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D3D8980B-F47E-4DFD-9EB5-B71630597EF1}"/>
              </a:ext>
            </a:extLst>
          </p:cNvPr>
          <p:cNvSpPr>
            <a:spLocks/>
          </p:cNvSpPr>
          <p:nvPr/>
        </p:nvSpPr>
        <p:spPr bwMode="auto">
          <a:xfrm>
            <a:off x="5635626" y="5186363"/>
            <a:ext cx="79188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en-US" altLang="zh-CN" sz="16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</a:t>
            </a:r>
            <a:r>
              <a:rPr kumimoji="0" lang="zh-CN" altLang="en-US" sz="16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礼我吧</a:t>
            </a:r>
            <a:r>
              <a:rPr kumimoji="0" lang="en-US" altLang="zh-CN" sz="16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</a:t>
            </a:r>
            <a:endParaRPr kumimoji="0" lang="en-US" altLang="zh-CN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B37C34A3-5610-43FD-AAB7-EEA5852ECAA0}"/>
              </a:ext>
            </a:extLst>
          </p:cNvPr>
          <p:cNvSpPr>
            <a:spLocks/>
          </p:cNvSpPr>
          <p:nvPr/>
        </p:nvSpPr>
        <p:spPr bwMode="auto">
          <a:xfrm>
            <a:off x="3103565" y="3154363"/>
            <a:ext cx="6155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快速选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EF8F6818-4BE9-46CB-AAE4-827BFDDA71E0}"/>
              </a:ext>
            </a:extLst>
          </p:cNvPr>
          <p:cNvSpPr>
            <a:spLocks/>
          </p:cNvSpPr>
          <p:nvPr/>
        </p:nvSpPr>
        <p:spPr bwMode="auto">
          <a:xfrm>
            <a:off x="8248649" y="3154363"/>
            <a:ext cx="12311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云端管“礼”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7" name="Rectangle 9">
            <a:extLst>
              <a:ext uri="{FF2B5EF4-FFF2-40B4-BE49-F238E27FC236}">
                <a16:creationId xmlns:a16="http://schemas.microsoft.com/office/drawing/2014/main" id="{FB34FA42-1373-4006-A775-F2F97AC32705}"/>
              </a:ext>
            </a:extLst>
          </p:cNvPr>
          <p:cNvSpPr>
            <a:spLocks/>
          </p:cNvSpPr>
          <p:nvPr/>
        </p:nvSpPr>
        <p:spPr bwMode="auto">
          <a:xfrm>
            <a:off x="5808665" y="2811463"/>
            <a:ext cx="6155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心愿单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F8BED6D-C3CE-4EE5-82B7-0D9BA36663EA}"/>
              </a:ext>
            </a:extLst>
          </p:cNvPr>
          <p:cNvSpPr>
            <a:spLocks/>
          </p:cNvSpPr>
          <p:nvPr/>
        </p:nvSpPr>
        <p:spPr bwMode="auto">
          <a:xfrm>
            <a:off x="5257605" y="6437314"/>
            <a:ext cx="184665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200">
                <a:solidFill>
                  <a:srgbClr val="0FB1A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上海吱吱网络科技有限公司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/>
      <p:bldP spid="7174" grpId="0"/>
      <p:bldP spid="7175" grpId="0"/>
      <p:bldP spid="7176" grpId="0"/>
      <p:bldP spid="717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bg.png">
            <a:extLst>
              <a:ext uri="{FF2B5EF4-FFF2-40B4-BE49-F238E27FC236}">
                <a16:creationId xmlns:a16="http://schemas.microsoft.com/office/drawing/2014/main" id="{80EFCEBC-59D6-4749-9265-5FAC9E28A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40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8DD6E08-8D67-44F6-91E2-C62F33061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2539" y="2400300"/>
            <a:ext cx="2057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5" name="Rectangle 3">
            <a:extLst>
              <a:ext uri="{FF2B5EF4-FFF2-40B4-BE49-F238E27FC236}">
                <a16:creationId xmlns:a16="http://schemas.microsoft.com/office/drawing/2014/main" id="{A3FAFC21-F837-4C36-B834-51A01A8F58B9}"/>
              </a:ext>
            </a:extLst>
          </p:cNvPr>
          <p:cNvSpPr>
            <a:spLocks/>
          </p:cNvSpPr>
          <p:nvPr/>
        </p:nvSpPr>
        <p:spPr bwMode="auto">
          <a:xfrm>
            <a:off x="6170615" y="1766889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浏览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196" name="AutoShape 4">
            <a:extLst>
              <a:ext uri="{FF2B5EF4-FFF2-40B4-BE49-F238E27FC236}">
                <a16:creationId xmlns:a16="http://schemas.microsoft.com/office/drawing/2014/main" id="{7CC3DD7D-F60C-4C29-9F83-70D46A387D17}"/>
              </a:ext>
            </a:extLst>
          </p:cNvPr>
          <p:cNvSpPr>
            <a:spLocks/>
          </p:cNvSpPr>
          <p:nvPr/>
        </p:nvSpPr>
        <p:spPr bwMode="auto">
          <a:xfrm>
            <a:off x="5357813" y="614363"/>
            <a:ext cx="1473200" cy="698500"/>
          </a:xfrm>
          <a:prstGeom prst="roundRect">
            <a:avLst>
              <a:gd name="adj" fmla="val 27273"/>
            </a:avLst>
          </a:pr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8197" name="Line 5">
            <a:extLst>
              <a:ext uri="{FF2B5EF4-FFF2-40B4-BE49-F238E27FC236}">
                <a16:creationId xmlns:a16="http://schemas.microsoft.com/office/drawing/2014/main" id="{801416E6-C5B6-4842-9AAF-A07AF65A68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1389064"/>
            <a:ext cx="0" cy="935037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8198" name="Picture 6" descr="2.png">
            <a:extLst>
              <a:ext uri="{FF2B5EF4-FFF2-40B4-BE49-F238E27FC236}">
                <a16:creationId xmlns:a16="http://schemas.microsoft.com/office/drawing/2014/main" id="{E5405683-1EB9-4918-905A-6E6D9880A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38" y="901700"/>
            <a:ext cx="2481263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9" name="Picture 7" descr="3.png">
            <a:extLst>
              <a:ext uri="{FF2B5EF4-FFF2-40B4-BE49-F238E27FC236}">
                <a16:creationId xmlns:a16="http://schemas.microsoft.com/office/drawing/2014/main" id="{C74DA273-8A9B-4F2E-B0CB-04091FE4B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3" y="4365626"/>
            <a:ext cx="2481263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200" name="Picture 8" descr="4.png">
            <a:extLst>
              <a:ext uri="{FF2B5EF4-FFF2-40B4-BE49-F238E27FC236}">
                <a16:creationId xmlns:a16="http://schemas.microsoft.com/office/drawing/2014/main" id="{D4B3FEAF-C6C3-4C65-8435-3A7C61C1D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14" y="4357690"/>
            <a:ext cx="2481263" cy="135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201" name="AutoShape 9">
            <a:extLst>
              <a:ext uri="{FF2B5EF4-FFF2-40B4-BE49-F238E27FC236}">
                <a16:creationId xmlns:a16="http://schemas.microsoft.com/office/drawing/2014/main" id="{5D990593-9C88-4C6C-BEC7-B0DAF243B630}"/>
              </a:ext>
            </a:extLst>
          </p:cNvPr>
          <p:cNvSpPr>
            <a:spLocks/>
          </p:cNvSpPr>
          <p:nvPr/>
        </p:nvSpPr>
        <p:spPr bwMode="auto">
          <a:xfrm>
            <a:off x="5359400" y="5327651"/>
            <a:ext cx="1473200" cy="698500"/>
          </a:xfrm>
          <a:prstGeom prst="roundRect">
            <a:avLst>
              <a:gd name="adj" fmla="val 27273"/>
            </a:avLst>
          </a:pr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8203" name="AutoShape 11">
            <a:extLst>
              <a:ext uri="{FF2B5EF4-FFF2-40B4-BE49-F238E27FC236}">
                <a16:creationId xmlns:a16="http://schemas.microsoft.com/office/drawing/2014/main" id="{AF9DDB82-542A-4C18-BF6D-2571C58D1D5F}"/>
              </a:ext>
            </a:extLst>
          </p:cNvPr>
          <p:cNvSpPr>
            <a:spLocks/>
          </p:cNvSpPr>
          <p:nvPr/>
        </p:nvSpPr>
        <p:spPr bwMode="auto">
          <a:xfrm>
            <a:off x="8788400" y="2794000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4" name="AutoShape 12">
            <a:extLst>
              <a:ext uri="{FF2B5EF4-FFF2-40B4-BE49-F238E27FC236}">
                <a16:creationId xmlns:a16="http://schemas.microsoft.com/office/drawing/2014/main" id="{624018C2-264B-4EF1-8817-E2140F8D79F8}"/>
              </a:ext>
            </a:extLst>
          </p:cNvPr>
          <p:cNvSpPr>
            <a:spLocks/>
          </p:cNvSpPr>
          <p:nvPr/>
        </p:nvSpPr>
        <p:spPr bwMode="auto">
          <a:xfrm>
            <a:off x="4919666" y="36369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5" name="AutoShape 13">
            <a:extLst>
              <a:ext uri="{FF2B5EF4-FFF2-40B4-BE49-F238E27FC236}">
                <a16:creationId xmlns:a16="http://schemas.microsoft.com/office/drawing/2014/main" id="{EE19F58E-6390-4F61-8AB0-B5CCAB5634D5}"/>
              </a:ext>
            </a:extLst>
          </p:cNvPr>
          <p:cNvSpPr>
            <a:spLocks/>
          </p:cNvSpPr>
          <p:nvPr/>
        </p:nvSpPr>
        <p:spPr bwMode="auto">
          <a:xfrm>
            <a:off x="6672266" y="3648075"/>
            <a:ext cx="573087" cy="573088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6" name="AutoShape 14">
            <a:extLst>
              <a:ext uri="{FF2B5EF4-FFF2-40B4-BE49-F238E27FC236}">
                <a16:creationId xmlns:a16="http://schemas.microsoft.com/office/drawing/2014/main" id="{249B5B35-A1CD-46AC-8B53-F10E49DAECDA}"/>
              </a:ext>
            </a:extLst>
          </p:cNvPr>
          <p:cNvSpPr>
            <a:spLocks/>
          </p:cNvSpPr>
          <p:nvPr/>
        </p:nvSpPr>
        <p:spPr bwMode="auto">
          <a:xfrm>
            <a:off x="5808666" y="4149725"/>
            <a:ext cx="573087" cy="573088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7" name="Rectangle 15">
            <a:extLst>
              <a:ext uri="{FF2B5EF4-FFF2-40B4-BE49-F238E27FC236}">
                <a16:creationId xmlns:a16="http://schemas.microsoft.com/office/drawing/2014/main" id="{F79947B2-F54C-43DA-BEFB-8A1DE8741D4A}"/>
              </a:ext>
            </a:extLst>
          </p:cNvPr>
          <p:cNvSpPr>
            <a:spLocks/>
          </p:cNvSpPr>
          <p:nvPr/>
        </p:nvSpPr>
        <p:spPr bwMode="auto">
          <a:xfrm>
            <a:off x="5027465" y="38147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场景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08" name="Rectangle 16">
            <a:extLst>
              <a:ext uri="{FF2B5EF4-FFF2-40B4-BE49-F238E27FC236}">
                <a16:creationId xmlns:a16="http://schemas.microsoft.com/office/drawing/2014/main" id="{735DE3FE-F86A-45F2-BDBF-F2573A85EABA}"/>
              </a:ext>
            </a:extLst>
          </p:cNvPr>
          <p:cNvSpPr>
            <a:spLocks/>
          </p:cNvSpPr>
          <p:nvPr/>
        </p:nvSpPr>
        <p:spPr bwMode="auto">
          <a:xfrm>
            <a:off x="5914878" y="4327525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just"/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标签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09" name="Rectangle 17">
            <a:extLst>
              <a:ext uri="{FF2B5EF4-FFF2-40B4-BE49-F238E27FC236}">
                <a16:creationId xmlns:a16="http://schemas.microsoft.com/office/drawing/2014/main" id="{42F4F01C-6AFA-4EE7-BE08-B6912DD6A851}"/>
              </a:ext>
            </a:extLst>
          </p:cNvPr>
          <p:cNvSpPr>
            <a:spLocks/>
          </p:cNvSpPr>
          <p:nvPr/>
        </p:nvSpPr>
        <p:spPr bwMode="auto">
          <a:xfrm>
            <a:off x="6778627" y="3825876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预算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0" name="AutoShape 18">
            <a:extLst>
              <a:ext uri="{FF2B5EF4-FFF2-40B4-BE49-F238E27FC236}">
                <a16:creationId xmlns:a16="http://schemas.microsoft.com/office/drawing/2014/main" id="{C5F800B1-520E-4B16-9AEE-07F82D972F35}"/>
              </a:ext>
            </a:extLst>
          </p:cNvPr>
          <p:cNvSpPr>
            <a:spLocks/>
          </p:cNvSpPr>
          <p:nvPr/>
        </p:nvSpPr>
        <p:spPr bwMode="auto">
          <a:xfrm>
            <a:off x="8208966" y="23034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11" name="AutoShape 19">
            <a:extLst>
              <a:ext uri="{FF2B5EF4-FFF2-40B4-BE49-F238E27FC236}">
                <a16:creationId xmlns:a16="http://schemas.microsoft.com/office/drawing/2014/main" id="{AD121374-92C7-4B59-90ED-F57ECBB89469}"/>
              </a:ext>
            </a:extLst>
          </p:cNvPr>
          <p:cNvSpPr>
            <a:spLocks/>
          </p:cNvSpPr>
          <p:nvPr/>
        </p:nvSpPr>
        <p:spPr bwMode="auto">
          <a:xfrm>
            <a:off x="8208966" y="39417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12" name="Rectangle 20">
            <a:extLst>
              <a:ext uri="{FF2B5EF4-FFF2-40B4-BE49-F238E27FC236}">
                <a16:creationId xmlns:a16="http://schemas.microsoft.com/office/drawing/2014/main" id="{A2DA6A88-07E0-401F-926A-539F66E5F5C5}"/>
              </a:ext>
            </a:extLst>
          </p:cNvPr>
          <p:cNvSpPr>
            <a:spLocks/>
          </p:cNvSpPr>
          <p:nvPr/>
        </p:nvSpPr>
        <p:spPr bwMode="auto">
          <a:xfrm>
            <a:off x="5639962" y="841377"/>
            <a:ext cx="9089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内容</a:t>
            </a:r>
            <a:r>
              <a:rPr kumimoji="0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好物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4" name="Rectangle 22">
            <a:extLst>
              <a:ext uri="{FF2B5EF4-FFF2-40B4-BE49-F238E27FC236}">
                <a16:creationId xmlns:a16="http://schemas.microsoft.com/office/drawing/2014/main" id="{62073BA7-1C5F-4C66-B587-0A7EB10C2AF2}"/>
              </a:ext>
            </a:extLst>
          </p:cNvPr>
          <p:cNvSpPr>
            <a:spLocks/>
          </p:cNvSpPr>
          <p:nvPr/>
        </p:nvSpPr>
        <p:spPr bwMode="auto">
          <a:xfrm>
            <a:off x="5891215" y="5554663"/>
            <a:ext cx="41036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商城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5" name="Rectangle 23">
            <a:extLst>
              <a:ext uri="{FF2B5EF4-FFF2-40B4-BE49-F238E27FC236}">
                <a16:creationId xmlns:a16="http://schemas.microsoft.com/office/drawing/2014/main" id="{EE91B7A1-B132-43B4-B0CA-77E1D620B883}"/>
              </a:ext>
            </a:extLst>
          </p:cNvPr>
          <p:cNvSpPr>
            <a:spLocks/>
          </p:cNvSpPr>
          <p:nvPr/>
        </p:nvSpPr>
        <p:spPr bwMode="auto">
          <a:xfrm>
            <a:off x="9115625" y="3306765"/>
            <a:ext cx="6155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云宝箱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6" name="Rectangle 24">
            <a:extLst>
              <a:ext uri="{FF2B5EF4-FFF2-40B4-BE49-F238E27FC236}">
                <a16:creationId xmlns:a16="http://schemas.microsoft.com/office/drawing/2014/main" id="{C0478A27-C8B6-44A2-A636-48C560C18A1C}"/>
              </a:ext>
            </a:extLst>
          </p:cNvPr>
          <p:cNvSpPr>
            <a:spLocks/>
          </p:cNvSpPr>
          <p:nvPr/>
        </p:nvSpPr>
        <p:spPr bwMode="auto">
          <a:xfrm>
            <a:off x="8316765" y="24812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转赠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7" name="Rectangle 25">
            <a:extLst>
              <a:ext uri="{FF2B5EF4-FFF2-40B4-BE49-F238E27FC236}">
                <a16:creationId xmlns:a16="http://schemas.microsoft.com/office/drawing/2014/main" id="{9D389D31-D06F-4A77-A545-F09CC5F82A03}"/>
              </a:ext>
            </a:extLst>
          </p:cNvPr>
          <p:cNvSpPr>
            <a:spLocks/>
          </p:cNvSpPr>
          <p:nvPr/>
        </p:nvSpPr>
        <p:spPr bwMode="auto">
          <a:xfrm>
            <a:off x="8316765" y="41195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兑币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8" name="Rectangle 26">
            <a:extLst>
              <a:ext uri="{FF2B5EF4-FFF2-40B4-BE49-F238E27FC236}">
                <a16:creationId xmlns:a16="http://schemas.microsoft.com/office/drawing/2014/main" id="{674D0664-68D8-4926-97B5-B644D59E18B1}"/>
              </a:ext>
            </a:extLst>
          </p:cNvPr>
          <p:cNvSpPr>
            <a:spLocks/>
          </p:cNvSpPr>
          <p:nvPr/>
        </p:nvSpPr>
        <p:spPr bwMode="auto">
          <a:xfrm>
            <a:off x="3863977" y="3141664"/>
            <a:ext cx="71814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生日提醒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9" name="Line 27">
            <a:extLst>
              <a:ext uri="{FF2B5EF4-FFF2-40B4-BE49-F238E27FC236}">
                <a16:creationId xmlns:a16="http://schemas.microsoft.com/office/drawing/2014/main" id="{BE40EAC3-96DC-427A-A79C-37267A66D8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98865" y="3444875"/>
            <a:ext cx="1271587" cy="0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8220" name="Rectangle 28">
            <a:extLst>
              <a:ext uri="{FF2B5EF4-FFF2-40B4-BE49-F238E27FC236}">
                <a16:creationId xmlns:a16="http://schemas.microsoft.com/office/drawing/2014/main" id="{124B0258-AA24-4A31-AAF2-CCCBE6465C42}"/>
              </a:ext>
            </a:extLst>
          </p:cNvPr>
          <p:cNvSpPr>
            <a:spLocks/>
          </p:cNvSpPr>
          <p:nvPr/>
        </p:nvSpPr>
        <p:spPr bwMode="auto">
          <a:xfrm>
            <a:off x="7824790" y="31416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配送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21" name="Line 29">
            <a:extLst>
              <a:ext uri="{FF2B5EF4-FFF2-40B4-BE49-F238E27FC236}">
                <a16:creationId xmlns:a16="http://schemas.microsoft.com/office/drawing/2014/main" id="{29612D92-75FF-447C-B80C-951FBBC50E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9965" y="3444875"/>
            <a:ext cx="1271587" cy="0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8222" name="Line 30">
            <a:extLst>
              <a:ext uri="{FF2B5EF4-FFF2-40B4-BE49-F238E27FC236}">
                <a16:creationId xmlns:a16="http://schemas.microsoft.com/office/drawing/2014/main" id="{8E57D3CE-A027-4AF0-9CA1-72B7C6E86C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2613" y="4460877"/>
            <a:ext cx="1270000" cy="930275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8223" name="Rectangle 31">
            <a:extLst>
              <a:ext uri="{FF2B5EF4-FFF2-40B4-BE49-F238E27FC236}">
                <a16:creationId xmlns:a16="http://schemas.microsoft.com/office/drawing/2014/main" id="{77886F9E-86D9-4974-A9FD-44CCEABBBA2F}"/>
              </a:ext>
            </a:extLst>
          </p:cNvPr>
          <p:cNvSpPr>
            <a:spLocks/>
          </p:cNvSpPr>
          <p:nvPr/>
        </p:nvSpPr>
        <p:spPr bwMode="auto">
          <a:xfrm rot="19373509">
            <a:off x="7301559" y="4623028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换购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8224" name="Picture 32" descr="分享.png">
            <a:extLst>
              <a:ext uri="{FF2B5EF4-FFF2-40B4-BE49-F238E27FC236}">
                <a16:creationId xmlns:a16="http://schemas.microsoft.com/office/drawing/2014/main" id="{69E6C7E1-657D-4421-BBCC-08AA7EEB56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90" y="488953"/>
            <a:ext cx="164623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225" name="Rectangle 33">
            <a:extLst>
              <a:ext uri="{FF2B5EF4-FFF2-40B4-BE49-F238E27FC236}">
                <a16:creationId xmlns:a16="http://schemas.microsoft.com/office/drawing/2014/main" id="{1088A8A2-CC96-4B44-9DEE-CFF832A3D89D}"/>
              </a:ext>
            </a:extLst>
          </p:cNvPr>
          <p:cNvSpPr>
            <a:spLocks/>
          </p:cNvSpPr>
          <p:nvPr/>
        </p:nvSpPr>
        <p:spPr bwMode="auto">
          <a:xfrm>
            <a:off x="2989265" y="1073151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想要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26" name="Rectangle 34">
            <a:extLst>
              <a:ext uri="{FF2B5EF4-FFF2-40B4-BE49-F238E27FC236}">
                <a16:creationId xmlns:a16="http://schemas.microsoft.com/office/drawing/2014/main" id="{570CD904-7301-4FDD-B679-09A74062AC35}"/>
              </a:ext>
            </a:extLst>
          </p:cNvPr>
          <p:cNvSpPr>
            <a:spLocks/>
          </p:cNvSpPr>
          <p:nvPr/>
        </p:nvSpPr>
        <p:spPr bwMode="auto">
          <a:xfrm>
            <a:off x="2989265" y="5124451"/>
            <a:ext cx="159017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凑份子</a:t>
            </a:r>
            <a:r>
              <a:rPr kumimoji="0" lang="en-US" altLang="zh-CN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支付</a:t>
            </a:r>
            <a:r>
              <a:rPr kumimoji="0" lang="en-US" altLang="zh-CN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快速选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27" name="Rectangle 35">
            <a:extLst>
              <a:ext uri="{FF2B5EF4-FFF2-40B4-BE49-F238E27FC236}">
                <a16:creationId xmlns:a16="http://schemas.microsoft.com/office/drawing/2014/main" id="{030BE36F-A3EB-417E-BE4B-6E5E6BC1BCFB}"/>
              </a:ext>
            </a:extLst>
          </p:cNvPr>
          <p:cNvSpPr>
            <a:spLocks/>
          </p:cNvSpPr>
          <p:nvPr/>
        </p:nvSpPr>
        <p:spPr bwMode="auto">
          <a:xfrm>
            <a:off x="8374065" y="5124451"/>
            <a:ext cx="71814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云端存储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8" name="Rectangle 4">
            <a:extLst>
              <a:ext uri="{FF2B5EF4-FFF2-40B4-BE49-F238E27FC236}">
                <a16:creationId xmlns:a16="http://schemas.microsoft.com/office/drawing/2014/main" id="{2A7A8D28-DAD5-42B7-8261-9544DFED82F8}"/>
              </a:ext>
            </a:extLst>
          </p:cNvPr>
          <p:cNvSpPr>
            <a:spLocks/>
          </p:cNvSpPr>
          <p:nvPr/>
        </p:nvSpPr>
        <p:spPr bwMode="auto">
          <a:xfrm>
            <a:off x="5257605" y="6437314"/>
            <a:ext cx="184665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200">
                <a:solidFill>
                  <a:srgbClr val="0FB1A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上海吱吱网络科技有限公司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2" name="图片 1" descr="9.png">
            <a:extLst>
              <a:ext uri="{FF2B5EF4-FFF2-40B4-BE49-F238E27FC236}">
                <a16:creationId xmlns:a16="http://schemas.microsoft.com/office/drawing/2014/main" id="{2A608C0F-3BE0-4B17-ABCC-D24D342F5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5" y="2636841"/>
            <a:ext cx="1004888" cy="12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26">
            <a:extLst>
              <a:ext uri="{FF2B5EF4-FFF2-40B4-BE49-F238E27FC236}">
                <a16:creationId xmlns:a16="http://schemas.microsoft.com/office/drawing/2014/main" id="{28691135-2B37-4741-8235-66808E681A78}"/>
              </a:ext>
            </a:extLst>
          </p:cNvPr>
          <p:cNvSpPr>
            <a:spLocks/>
          </p:cNvSpPr>
          <p:nvPr/>
        </p:nvSpPr>
        <p:spPr bwMode="auto">
          <a:xfrm>
            <a:off x="2605089" y="40052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好友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10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5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8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  <p:bldP spid="8196" grpId="0" animBg="1"/>
      <p:bldP spid="8201" grpId="0" animBg="1"/>
      <p:bldP spid="8207" grpId="0"/>
      <p:bldP spid="8208" grpId="0"/>
      <p:bldP spid="8212" grpId="0"/>
      <p:bldP spid="8214" grpId="0"/>
      <p:bldP spid="8215" grpId="0"/>
      <p:bldP spid="8216" grpId="0"/>
      <p:bldP spid="8217" grpId="0"/>
      <p:bldP spid="8218" grpId="0"/>
      <p:bldP spid="8220" grpId="0"/>
      <p:bldP spid="8223" grpId="0"/>
      <p:bldP spid="8225" grpId="0" build="allAtOnce"/>
      <p:bldP spid="8226" grpId="0"/>
      <p:bldP spid="8227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bg.png">
            <a:extLst>
              <a:ext uri="{FF2B5EF4-FFF2-40B4-BE49-F238E27FC236}">
                <a16:creationId xmlns:a16="http://schemas.microsoft.com/office/drawing/2014/main" id="{B13C7969-E4A2-4A11-A9EF-FCBCAFEC6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399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266" name="Picture 2" descr="1.png">
            <a:extLst>
              <a:ext uri="{FF2B5EF4-FFF2-40B4-BE49-F238E27FC236}">
                <a16:creationId xmlns:a16="http://schemas.microsoft.com/office/drawing/2014/main" id="{C5B5BAC2-7C14-4930-9876-B68825AB4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5" y="703266"/>
            <a:ext cx="890587" cy="61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7" name="Rectangle 3">
            <a:extLst>
              <a:ext uri="{FF2B5EF4-FFF2-40B4-BE49-F238E27FC236}">
                <a16:creationId xmlns:a16="http://schemas.microsoft.com/office/drawing/2014/main" id="{C7A86393-7FDF-4B1F-91D0-D35261F4664C}"/>
              </a:ext>
            </a:extLst>
          </p:cNvPr>
          <p:cNvSpPr>
            <a:spLocks/>
          </p:cNvSpPr>
          <p:nvPr/>
        </p:nvSpPr>
        <p:spPr bwMode="auto">
          <a:xfrm>
            <a:off x="1751013" y="728665"/>
            <a:ext cx="11541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30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我做主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B94EA9B0-9588-4797-999B-9A72F4F2C342}"/>
              </a:ext>
            </a:extLst>
          </p:cNvPr>
          <p:cNvSpPr>
            <a:spLocks/>
          </p:cNvSpPr>
          <p:nvPr/>
        </p:nvSpPr>
        <p:spPr bwMode="auto">
          <a:xfrm>
            <a:off x="3033714" y="849314"/>
            <a:ext cx="131927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en-US" altLang="zh-CN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</a:t>
            </a: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云端管“礼”</a:t>
            </a:r>
            <a:endParaRPr kumimoji="0" lang="zh-CN" altLang="en-US" sz="1800" dirty="0">
              <a:solidFill>
                <a:srgbClr val="8B8C9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69" name="AutoShape 5">
            <a:extLst>
              <a:ext uri="{FF2B5EF4-FFF2-40B4-BE49-F238E27FC236}">
                <a16:creationId xmlns:a16="http://schemas.microsoft.com/office/drawing/2014/main" id="{2A5C575C-92B0-456E-82B9-89EDE8DF71D1}"/>
              </a:ext>
            </a:extLst>
          </p:cNvPr>
          <p:cNvSpPr>
            <a:spLocks/>
          </p:cNvSpPr>
          <p:nvPr/>
        </p:nvSpPr>
        <p:spPr bwMode="auto">
          <a:xfrm>
            <a:off x="601666" y="18208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AC0F5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1270" name="AutoShape 6">
            <a:extLst>
              <a:ext uri="{FF2B5EF4-FFF2-40B4-BE49-F238E27FC236}">
                <a16:creationId xmlns:a16="http://schemas.microsoft.com/office/drawing/2014/main" id="{A6960F6F-EE43-49C7-B54B-00FAAA9F18AC}"/>
              </a:ext>
            </a:extLst>
          </p:cNvPr>
          <p:cNvSpPr>
            <a:spLocks/>
          </p:cNvSpPr>
          <p:nvPr/>
        </p:nvSpPr>
        <p:spPr bwMode="auto">
          <a:xfrm>
            <a:off x="601666" y="26209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AC0F5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1271" name="AutoShape 7">
            <a:extLst>
              <a:ext uri="{FF2B5EF4-FFF2-40B4-BE49-F238E27FC236}">
                <a16:creationId xmlns:a16="http://schemas.microsoft.com/office/drawing/2014/main" id="{F7B3BBDD-AC2D-4D66-B8E8-C2C6D4183B19}"/>
              </a:ext>
            </a:extLst>
          </p:cNvPr>
          <p:cNvSpPr>
            <a:spLocks/>
          </p:cNvSpPr>
          <p:nvPr/>
        </p:nvSpPr>
        <p:spPr bwMode="auto">
          <a:xfrm>
            <a:off x="601666" y="34210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AC0F5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1272" name="AutoShape 8">
            <a:extLst>
              <a:ext uri="{FF2B5EF4-FFF2-40B4-BE49-F238E27FC236}">
                <a16:creationId xmlns:a16="http://schemas.microsoft.com/office/drawing/2014/main" id="{5B7A7CA4-2BF1-46B2-9550-30679D432227}"/>
              </a:ext>
            </a:extLst>
          </p:cNvPr>
          <p:cNvSpPr>
            <a:spLocks/>
          </p:cNvSpPr>
          <p:nvPr/>
        </p:nvSpPr>
        <p:spPr bwMode="auto">
          <a:xfrm>
            <a:off x="601666" y="42211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AC0F5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1273" name="Rectangle 9">
            <a:extLst>
              <a:ext uri="{FF2B5EF4-FFF2-40B4-BE49-F238E27FC236}">
                <a16:creationId xmlns:a16="http://schemas.microsoft.com/office/drawing/2014/main" id="{D1347640-39F0-4F44-A214-54DD367F8DF6}"/>
              </a:ext>
            </a:extLst>
          </p:cNvPr>
          <p:cNvSpPr>
            <a:spLocks/>
          </p:cNvSpPr>
          <p:nvPr/>
        </p:nvSpPr>
        <p:spPr bwMode="auto">
          <a:xfrm>
            <a:off x="709615" y="19986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转赠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74" name="Rectangle 10">
            <a:extLst>
              <a:ext uri="{FF2B5EF4-FFF2-40B4-BE49-F238E27FC236}">
                <a16:creationId xmlns:a16="http://schemas.microsoft.com/office/drawing/2014/main" id="{D18C191D-A370-4A82-B5D6-E09155F36931}"/>
              </a:ext>
            </a:extLst>
          </p:cNvPr>
          <p:cNvSpPr>
            <a:spLocks/>
          </p:cNvSpPr>
          <p:nvPr/>
        </p:nvSpPr>
        <p:spPr bwMode="auto">
          <a:xfrm>
            <a:off x="798515" y="2798764"/>
            <a:ext cx="17953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晒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75" name="Rectangle 11">
            <a:extLst>
              <a:ext uri="{FF2B5EF4-FFF2-40B4-BE49-F238E27FC236}">
                <a16:creationId xmlns:a16="http://schemas.microsoft.com/office/drawing/2014/main" id="{DBFD7786-1787-421D-892E-D1302EFCC696}"/>
              </a:ext>
            </a:extLst>
          </p:cNvPr>
          <p:cNvSpPr>
            <a:spLocks/>
          </p:cNvSpPr>
          <p:nvPr/>
        </p:nvSpPr>
        <p:spPr bwMode="auto">
          <a:xfrm>
            <a:off x="709615" y="35988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兑币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76" name="Rectangle 12">
            <a:extLst>
              <a:ext uri="{FF2B5EF4-FFF2-40B4-BE49-F238E27FC236}">
                <a16:creationId xmlns:a16="http://schemas.microsoft.com/office/drawing/2014/main" id="{277B4B40-B16D-42FB-9321-8D130861E8B2}"/>
              </a:ext>
            </a:extLst>
          </p:cNvPr>
          <p:cNvSpPr>
            <a:spLocks/>
          </p:cNvSpPr>
          <p:nvPr/>
        </p:nvSpPr>
        <p:spPr bwMode="auto">
          <a:xfrm>
            <a:off x="709615" y="43989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配送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77" name="Rectangle 13">
            <a:extLst>
              <a:ext uri="{FF2B5EF4-FFF2-40B4-BE49-F238E27FC236}">
                <a16:creationId xmlns:a16="http://schemas.microsoft.com/office/drawing/2014/main" id="{30AAC8E0-4854-4CD7-BD06-059D277A4AE5}"/>
              </a:ext>
            </a:extLst>
          </p:cNvPr>
          <p:cNvSpPr>
            <a:spLocks/>
          </p:cNvSpPr>
          <p:nvPr/>
        </p:nvSpPr>
        <p:spPr bwMode="auto">
          <a:xfrm>
            <a:off x="1751013" y="1573214"/>
            <a:ext cx="12311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云端管“礼”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78" name="Rectangle 14">
            <a:extLst>
              <a:ext uri="{FF2B5EF4-FFF2-40B4-BE49-F238E27FC236}">
                <a16:creationId xmlns:a16="http://schemas.microsoft.com/office/drawing/2014/main" id="{3F74ADE3-F618-4FD1-AFE6-73DF02016C3B}"/>
              </a:ext>
            </a:extLst>
          </p:cNvPr>
          <p:cNvSpPr>
            <a:spLocks/>
          </p:cNvSpPr>
          <p:nvPr/>
        </p:nvSpPr>
        <p:spPr bwMode="auto">
          <a:xfrm>
            <a:off x="1751015" y="1928813"/>
            <a:ext cx="3484928" cy="701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>
              <a:lnSpc>
                <a:spcPct val="140000"/>
              </a:lnSpc>
            </a:pP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将实体礼物转变成礼物“ </a:t>
            </a:r>
            <a:r>
              <a:rPr kumimoji="0" lang="zh-CN" altLang="en-US" sz="2000">
                <a:solidFill>
                  <a:srgbClr val="32353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权益</a:t>
            </a:r>
            <a:r>
              <a:rPr kumimoji="0" lang="zh-CN" altLang="en-US" sz="2000">
                <a:solidFill>
                  <a:srgbClr val="6A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”，</a:t>
            </a:r>
            <a:endParaRPr kumimoji="0" lang="en-US" altLang="zh-CN" sz="1600">
              <a:solidFill>
                <a:srgbClr val="8B8C9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在云端（礼我吧</a:t>
            </a:r>
            <a:r>
              <a:rPr kumimoji="0" lang="en-US" altLang="zh-CN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App</a:t>
            </a: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）进行赠送和管理</a:t>
            </a:r>
            <a:endParaRPr kumimoji="0" lang="zh-CN" altLang="en-US" sz="1800">
              <a:solidFill>
                <a:srgbClr val="8B8C9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79" name="Rectangle 15">
            <a:extLst>
              <a:ext uri="{FF2B5EF4-FFF2-40B4-BE49-F238E27FC236}">
                <a16:creationId xmlns:a16="http://schemas.microsoft.com/office/drawing/2014/main" id="{1105CB43-3188-4E8F-AA32-28821E69D517}"/>
              </a:ext>
            </a:extLst>
          </p:cNvPr>
          <p:cNvSpPr>
            <a:spLocks/>
          </p:cNvSpPr>
          <p:nvPr/>
        </p:nvSpPr>
        <p:spPr bwMode="auto">
          <a:xfrm>
            <a:off x="1751015" y="2781300"/>
            <a:ext cx="2295500" cy="87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139700" indent="-1397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>
              <a:lnSpc>
                <a:spcPct val="140000"/>
              </a:lnSpc>
              <a:buSzPct val="100000"/>
              <a:buFontTx/>
              <a:buChar char="•"/>
            </a:pP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提高送礼效率和准确率</a:t>
            </a:r>
            <a:endParaRPr kumimoji="0" lang="en-US" altLang="zh-CN" sz="1400">
              <a:solidFill>
                <a:srgbClr val="42455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>
              <a:lnSpc>
                <a:spcPct val="140000"/>
              </a:lnSpc>
              <a:buSzPct val="100000"/>
              <a:buFontTx/>
              <a:buChar char="•"/>
            </a:pP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“弱关系”送礼的解决方案</a:t>
            </a:r>
            <a:endParaRPr kumimoji="0" lang="en-US" altLang="zh-CN" sz="1400">
              <a:solidFill>
                <a:srgbClr val="42455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>
              <a:lnSpc>
                <a:spcPct val="140000"/>
              </a:lnSpc>
              <a:buSzPct val="100000"/>
              <a:buFontTx/>
              <a:buChar char="•"/>
            </a:pP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杜绝闲置礼物产生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80" name="Rectangle 16">
            <a:extLst>
              <a:ext uri="{FF2B5EF4-FFF2-40B4-BE49-F238E27FC236}">
                <a16:creationId xmlns:a16="http://schemas.microsoft.com/office/drawing/2014/main" id="{EC6EBF81-1344-48CC-918B-4877C4087DF4}"/>
              </a:ext>
            </a:extLst>
          </p:cNvPr>
          <p:cNvSpPr>
            <a:spLocks/>
          </p:cNvSpPr>
          <p:nvPr/>
        </p:nvSpPr>
        <p:spPr bwMode="auto">
          <a:xfrm>
            <a:off x="1751015" y="3933826"/>
            <a:ext cx="3282950" cy="602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dist">
              <a:lnSpc>
                <a:spcPct val="120000"/>
              </a:lnSpc>
            </a:pP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让收礼人参与礼物决策的收送礼工具</a:t>
            </a:r>
            <a:endParaRPr kumimoji="0" lang="en-US" altLang="zh-CN" sz="1600" dirty="0">
              <a:solidFill>
                <a:srgbClr val="8B8C9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dist">
              <a:lnSpc>
                <a:spcPct val="140000"/>
              </a:lnSpc>
            </a:pP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当之无愧的</a:t>
            </a:r>
            <a:r>
              <a:rPr kumimoji="0" lang="zh-CN" altLang="en-US" sz="1600" dirty="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收礼神器</a:t>
            </a:r>
            <a:endParaRPr kumimoji="0" lang="zh-CN" altLang="en-US" sz="1800" dirty="0">
              <a:solidFill>
                <a:srgbClr val="24D6C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80006241-C6AE-48B7-9A7E-FDE1DC84B1D4}"/>
              </a:ext>
            </a:extLst>
          </p:cNvPr>
          <p:cNvSpPr>
            <a:spLocks/>
          </p:cNvSpPr>
          <p:nvPr/>
        </p:nvSpPr>
        <p:spPr bwMode="auto">
          <a:xfrm>
            <a:off x="7113528" y="715959"/>
            <a:ext cx="15388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30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快速选礼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2A2C438B-9075-4269-B78C-9FC63AD96EEA}"/>
              </a:ext>
            </a:extLst>
          </p:cNvPr>
          <p:cNvSpPr>
            <a:spLocks/>
          </p:cNvSpPr>
          <p:nvPr/>
        </p:nvSpPr>
        <p:spPr bwMode="auto">
          <a:xfrm>
            <a:off x="7113528" y="1560508"/>
            <a:ext cx="41036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根据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151CDF66-49DA-4E98-A6DC-92E73E669019}"/>
              </a:ext>
            </a:extLst>
          </p:cNvPr>
          <p:cNvSpPr>
            <a:spLocks/>
          </p:cNvSpPr>
          <p:nvPr/>
        </p:nvSpPr>
        <p:spPr bwMode="auto">
          <a:xfrm>
            <a:off x="7130990" y="3200396"/>
            <a:ext cx="12311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32353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快速选取礼物</a:t>
            </a:r>
            <a:endParaRPr kumimoji="0" lang="en-US" altLang="zh-CN" sz="1600">
              <a:solidFill>
                <a:srgbClr val="32353E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24" name="Picture 5" descr="1.png">
            <a:extLst>
              <a:ext uri="{FF2B5EF4-FFF2-40B4-BE49-F238E27FC236}">
                <a16:creationId xmlns:a16="http://schemas.microsoft.com/office/drawing/2014/main" id="{2BC9D630-60D8-4EBD-8CD2-6C2CA80D3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429" y="690560"/>
            <a:ext cx="890587" cy="61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5" name="Rectangle 6">
            <a:extLst>
              <a:ext uri="{FF2B5EF4-FFF2-40B4-BE49-F238E27FC236}">
                <a16:creationId xmlns:a16="http://schemas.microsoft.com/office/drawing/2014/main" id="{B3708B7C-D914-4FE4-8DA1-67782C4F7177}"/>
              </a:ext>
            </a:extLst>
          </p:cNvPr>
          <p:cNvSpPr>
            <a:spLocks/>
          </p:cNvSpPr>
          <p:nvPr/>
        </p:nvSpPr>
        <p:spPr bwMode="auto">
          <a:xfrm>
            <a:off x="7278628" y="2024057"/>
            <a:ext cx="575157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心愿单</a:t>
            </a:r>
            <a:r>
              <a:rPr kumimoji="0" lang="en-US" altLang="zh-CN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</a:t>
            </a: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纪念日</a:t>
            </a:r>
            <a:r>
              <a:rPr kumimoji="0" lang="en-US" altLang="zh-CN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</a:t>
            </a: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热门</a:t>
            </a:r>
            <a:r>
              <a:rPr kumimoji="0" lang="en-US" altLang="zh-CN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</a:t>
            </a: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场景</a:t>
            </a:r>
            <a:r>
              <a:rPr kumimoji="0" lang="en-US" altLang="zh-CN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</a:t>
            </a: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关系</a:t>
            </a:r>
            <a:endParaRPr kumimoji="0" lang="zh-CN" altLang="en-US" sz="1800" dirty="0">
              <a:solidFill>
                <a:srgbClr val="8B8C9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1923DB2B-CE4A-439C-81D8-EBDD6BBB97CD}"/>
              </a:ext>
            </a:extLst>
          </p:cNvPr>
          <p:cNvSpPr>
            <a:spLocks/>
          </p:cNvSpPr>
          <p:nvPr/>
        </p:nvSpPr>
        <p:spPr bwMode="auto">
          <a:xfrm>
            <a:off x="7275453" y="2665408"/>
            <a:ext cx="450443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预算</a:t>
            </a:r>
            <a:r>
              <a:rPr kumimoji="0" lang="en-US" altLang="zh-CN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   </a:t>
            </a: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年龄</a:t>
            </a:r>
            <a:r>
              <a:rPr kumimoji="0" lang="en-US" altLang="zh-CN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   </a:t>
            </a: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个性</a:t>
            </a:r>
            <a:r>
              <a:rPr kumimoji="0" lang="en-US" altLang="zh-CN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</a:t>
            </a: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爱好</a:t>
            </a:r>
            <a:endParaRPr kumimoji="0" lang="zh-CN" altLang="en-US" sz="1800">
              <a:solidFill>
                <a:srgbClr val="8B8C9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6543D385-5085-4B01-885E-D08A1FB061CB}"/>
              </a:ext>
            </a:extLst>
          </p:cNvPr>
          <p:cNvSpPr>
            <a:spLocks/>
          </p:cNvSpPr>
          <p:nvPr/>
        </p:nvSpPr>
        <p:spPr bwMode="auto">
          <a:xfrm>
            <a:off x="7130989" y="2024059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A34A6691-6D2C-40DD-8F7E-F5C6AF2C5AA1}"/>
              </a:ext>
            </a:extLst>
          </p:cNvPr>
          <p:cNvSpPr>
            <a:spLocks/>
          </p:cNvSpPr>
          <p:nvPr/>
        </p:nvSpPr>
        <p:spPr bwMode="auto">
          <a:xfrm>
            <a:off x="8566089" y="2024059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A84973D1-9598-4109-B5F5-48E518E37431}"/>
              </a:ext>
            </a:extLst>
          </p:cNvPr>
          <p:cNvSpPr>
            <a:spLocks/>
          </p:cNvSpPr>
          <p:nvPr/>
        </p:nvSpPr>
        <p:spPr bwMode="auto">
          <a:xfrm>
            <a:off x="10001189" y="2024059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9BB60F43-D1E4-4492-8533-B54C435CDF34}"/>
              </a:ext>
            </a:extLst>
          </p:cNvPr>
          <p:cNvSpPr>
            <a:spLocks/>
          </p:cNvSpPr>
          <p:nvPr/>
        </p:nvSpPr>
        <p:spPr bwMode="auto">
          <a:xfrm>
            <a:off x="11194989" y="2024059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163F7534-FA56-4CA1-A91F-0617A21DBCFD}"/>
              </a:ext>
            </a:extLst>
          </p:cNvPr>
          <p:cNvSpPr>
            <a:spLocks/>
          </p:cNvSpPr>
          <p:nvPr/>
        </p:nvSpPr>
        <p:spPr bwMode="auto">
          <a:xfrm>
            <a:off x="12414189" y="2024059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4D477FE3-7C0C-4E20-B57C-D3148CFF8062}"/>
              </a:ext>
            </a:extLst>
          </p:cNvPr>
          <p:cNvSpPr>
            <a:spLocks/>
          </p:cNvSpPr>
          <p:nvPr/>
        </p:nvSpPr>
        <p:spPr bwMode="auto">
          <a:xfrm>
            <a:off x="7130989" y="2666995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CEB0B672-1510-43EE-B212-7D557B51BC82}"/>
              </a:ext>
            </a:extLst>
          </p:cNvPr>
          <p:cNvSpPr>
            <a:spLocks/>
          </p:cNvSpPr>
          <p:nvPr/>
        </p:nvSpPr>
        <p:spPr bwMode="auto">
          <a:xfrm>
            <a:off x="8566089" y="2666995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927CD547-41DC-48AB-9E5A-2457775E3920}"/>
              </a:ext>
            </a:extLst>
          </p:cNvPr>
          <p:cNvSpPr>
            <a:spLocks/>
          </p:cNvSpPr>
          <p:nvPr/>
        </p:nvSpPr>
        <p:spPr bwMode="auto">
          <a:xfrm>
            <a:off x="10001189" y="2666995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F083DB17-32A6-4494-AC67-27B9144A3C62}"/>
              </a:ext>
            </a:extLst>
          </p:cNvPr>
          <p:cNvSpPr>
            <a:spLocks/>
          </p:cNvSpPr>
          <p:nvPr/>
        </p:nvSpPr>
        <p:spPr bwMode="auto">
          <a:xfrm>
            <a:off x="11194989" y="2666995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8E56B1E0-5F63-41AF-9A06-9D1F159E3DEE}"/>
              </a:ext>
            </a:extLst>
          </p:cNvPr>
          <p:cNvSpPr>
            <a:spLocks/>
          </p:cNvSpPr>
          <p:nvPr/>
        </p:nvSpPr>
        <p:spPr bwMode="auto">
          <a:xfrm>
            <a:off x="7130989" y="3992559"/>
            <a:ext cx="128240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20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选礼人必备</a:t>
            </a:r>
            <a:endParaRPr kumimoji="0" lang="zh-CN" altLang="en-US" sz="2000">
              <a:solidFill>
                <a:srgbClr val="24D6C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  <p:bldP spid="11268" grpId="0"/>
      <p:bldP spid="11273" grpId="0"/>
      <p:bldP spid="11274" grpId="0"/>
      <p:bldP spid="11275" grpId="0"/>
      <p:bldP spid="11276" grpId="0"/>
      <p:bldP spid="11277" grpId="0"/>
      <p:bldP spid="11278" grpId="0"/>
      <p:bldP spid="11279" grpId="0"/>
      <p:bldP spid="11280" grpId="0"/>
      <p:bldP spid="21" grpId="0" autoUpdateAnimBg="0"/>
      <p:bldP spid="22" grpId="0"/>
      <p:bldP spid="23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7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4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54C60DF-53AB-4C82-B1F6-DE2DB87AD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2756943"/>
            <a:ext cx="10905067" cy="134411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</p:spTree>
    <p:extLst>
      <p:ext uri="{BB962C8B-B14F-4D97-AF65-F5344CB8AC3E}">
        <p14:creationId xmlns:p14="http://schemas.microsoft.com/office/powerpoint/2010/main" val="129516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E94E55-7696-4837-847E-3A21974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色彩計畫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9B3471-5A63-4C6F-9D69-E65811CD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453" y="1321665"/>
            <a:ext cx="1896430" cy="4993188"/>
          </a:xfrm>
        </p:spPr>
        <p:txBody>
          <a:bodyPr>
            <a:norm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#B3AB88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#FFFDF5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#FFF9DB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#7876B3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#DDDBFF</a:t>
            </a:r>
          </a:p>
        </p:txBody>
      </p:sp>
      <p:pic>
        <p:nvPicPr>
          <p:cNvPr id="24" name="圖形 23">
            <a:extLst>
              <a:ext uri="{FF2B5EF4-FFF2-40B4-BE49-F238E27FC236}">
                <a16:creationId xmlns:a16="http://schemas.microsoft.com/office/drawing/2014/main" id="{B752B1FA-5899-4BFD-8DC8-D0B37DE38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1069" y="726983"/>
            <a:ext cx="620968" cy="270564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圖形 25">
            <a:extLst>
              <a:ext uri="{FF2B5EF4-FFF2-40B4-BE49-F238E27FC236}">
                <a16:creationId xmlns:a16="http://schemas.microsoft.com/office/drawing/2014/main" id="{04994568-AF27-4CC2-8957-C64BFC876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92430" y="2707077"/>
            <a:ext cx="627829" cy="2705648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2FDE9DF9-D31C-4632-A303-BED2C1E6C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53322" y="1856508"/>
            <a:ext cx="446424" cy="3380073"/>
          </a:xfrm>
          <a:prstGeom prst="rect">
            <a:avLst/>
          </a:prstGeom>
        </p:spPr>
      </p:pic>
      <p:sp>
        <p:nvSpPr>
          <p:cNvPr id="5" name="流程圖: 準備作業 4">
            <a:extLst>
              <a:ext uri="{FF2B5EF4-FFF2-40B4-BE49-F238E27FC236}">
                <a16:creationId xmlns:a16="http://schemas.microsoft.com/office/drawing/2014/main" id="{F41FC939-6972-48F0-B726-65A34AD23956}"/>
              </a:ext>
            </a:extLst>
          </p:cNvPr>
          <p:cNvSpPr/>
          <p:nvPr/>
        </p:nvSpPr>
        <p:spPr>
          <a:xfrm>
            <a:off x="2515073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流程圖: 準備作業 33">
            <a:extLst>
              <a:ext uri="{FF2B5EF4-FFF2-40B4-BE49-F238E27FC236}">
                <a16:creationId xmlns:a16="http://schemas.microsoft.com/office/drawing/2014/main" id="{DE684403-7714-4325-B49C-2A0A5D19067F}"/>
              </a:ext>
            </a:extLst>
          </p:cNvPr>
          <p:cNvSpPr/>
          <p:nvPr/>
        </p:nvSpPr>
        <p:spPr>
          <a:xfrm>
            <a:off x="2515073" y="2574993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solidFill>
              <a:srgbClr val="B3A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流程圖: 準備作業 36">
            <a:extLst>
              <a:ext uri="{FF2B5EF4-FFF2-40B4-BE49-F238E27FC236}">
                <a16:creationId xmlns:a16="http://schemas.microsoft.com/office/drawing/2014/main" id="{08A57F12-EB98-42CE-8351-AE778E7A9323}"/>
              </a:ext>
            </a:extLst>
          </p:cNvPr>
          <p:cNvSpPr/>
          <p:nvPr/>
        </p:nvSpPr>
        <p:spPr>
          <a:xfrm>
            <a:off x="2515073" y="3441873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流程圖: 準備作業 38">
            <a:extLst>
              <a:ext uri="{FF2B5EF4-FFF2-40B4-BE49-F238E27FC236}">
                <a16:creationId xmlns:a16="http://schemas.microsoft.com/office/drawing/2014/main" id="{7B8E5A49-8997-4472-AF82-3706DD6618CE}"/>
              </a:ext>
            </a:extLst>
          </p:cNvPr>
          <p:cNvSpPr/>
          <p:nvPr/>
        </p:nvSpPr>
        <p:spPr>
          <a:xfrm>
            <a:off x="2515073" y="4308753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準備作業 42">
            <a:extLst>
              <a:ext uri="{FF2B5EF4-FFF2-40B4-BE49-F238E27FC236}">
                <a16:creationId xmlns:a16="http://schemas.microsoft.com/office/drawing/2014/main" id="{357B156D-43A7-476B-BD89-45BC93529716}"/>
              </a:ext>
            </a:extLst>
          </p:cNvPr>
          <p:cNvSpPr/>
          <p:nvPr/>
        </p:nvSpPr>
        <p:spPr>
          <a:xfrm>
            <a:off x="2515073" y="5175634"/>
            <a:ext cx="1398494" cy="565772"/>
          </a:xfrm>
          <a:prstGeom prst="flowChartPreparation">
            <a:avLst/>
          </a:prstGeom>
          <a:solidFill>
            <a:srgbClr val="DD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流程圖: 準備作業 44">
            <a:extLst>
              <a:ext uri="{FF2B5EF4-FFF2-40B4-BE49-F238E27FC236}">
                <a16:creationId xmlns:a16="http://schemas.microsoft.com/office/drawing/2014/main" id="{E2E3FC8E-47FD-4FD8-8AD7-C778EE18C189}"/>
              </a:ext>
            </a:extLst>
          </p:cNvPr>
          <p:cNvSpPr/>
          <p:nvPr/>
        </p:nvSpPr>
        <p:spPr>
          <a:xfrm>
            <a:off x="4714750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流程圖: 準備作業 46">
            <a:extLst>
              <a:ext uri="{FF2B5EF4-FFF2-40B4-BE49-F238E27FC236}">
                <a16:creationId xmlns:a16="http://schemas.microsoft.com/office/drawing/2014/main" id="{B00557B5-1B50-4759-BA3D-033AA0D4E812}"/>
              </a:ext>
            </a:extLst>
          </p:cNvPr>
          <p:cNvSpPr/>
          <p:nvPr/>
        </p:nvSpPr>
        <p:spPr>
          <a:xfrm>
            <a:off x="4714750" y="2572612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solidFill>
              <a:srgbClr val="B3A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流程圖: 準備作業 47">
            <a:extLst>
              <a:ext uri="{FF2B5EF4-FFF2-40B4-BE49-F238E27FC236}">
                <a16:creationId xmlns:a16="http://schemas.microsoft.com/office/drawing/2014/main" id="{5C94BA40-7245-4738-95C6-4F1E292B38FB}"/>
              </a:ext>
            </a:extLst>
          </p:cNvPr>
          <p:cNvSpPr/>
          <p:nvPr/>
        </p:nvSpPr>
        <p:spPr>
          <a:xfrm>
            <a:off x="4714750" y="3446636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準備作業 48">
            <a:extLst>
              <a:ext uri="{FF2B5EF4-FFF2-40B4-BE49-F238E27FC236}">
                <a16:creationId xmlns:a16="http://schemas.microsoft.com/office/drawing/2014/main" id="{05F40C15-5448-4056-B832-AF9EF40991C8}"/>
              </a:ext>
            </a:extLst>
          </p:cNvPr>
          <p:cNvSpPr/>
          <p:nvPr/>
        </p:nvSpPr>
        <p:spPr>
          <a:xfrm>
            <a:off x="4714750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流程圖: 準備作業 49">
            <a:extLst>
              <a:ext uri="{FF2B5EF4-FFF2-40B4-BE49-F238E27FC236}">
                <a16:creationId xmlns:a16="http://schemas.microsoft.com/office/drawing/2014/main" id="{9ACC822F-1FB4-40E9-95ED-D9137C8207A8}"/>
              </a:ext>
            </a:extLst>
          </p:cNvPr>
          <p:cNvSpPr/>
          <p:nvPr/>
        </p:nvSpPr>
        <p:spPr>
          <a:xfrm>
            <a:off x="4714750" y="5175634"/>
            <a:ext cx="1398494" cy="565772"/>
          </a:xfrm>
          <a:prstGeom prst="flowChartPreparation">
            <a:avLst/>
          </a:prstGeom>
          <a:solidFill>
            <a:srgbClr val="DD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3968427-3ACF-4BD6-9811-10AD5E6FF249}"/>
              </a:ext>
            </a:extLst>
          </p:cNvPr>
          <p:cNvSpPr txBox="1"/>
          <p:nvPr/>
        </p:nvSpPr>
        <p:spPr>
          <a:xfrm>
            <a:off x="5068389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9DB"/>
                </a:solidFill>
              </a:rPr>
              <a:t>text</a:t>
            </a:r>
            <a:endParaRPr lang="zh-TW" altLang="en-US" dirty="0">
              <a:solidFill>
                <a:srgbClr val="FFF9DB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F6BC0B2-09D9-472B-8B2E-1EC3B411B8E9}"/>
              </a:ext>
            </a:extLst>
          </p:cNvPr>
          <p:cNvSpPr txBox="1"/>
          <p:nvPr/>
        </p:nvSpPr>
        <p:spPr>
          <a:xfrm>
            <a:off x="5068388" y="267230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B3AB88"/>
                </a:solidFill>
              </a:rPr>
              <a:t>text</a:t>
            </a:r>
            <a:endParaRPr lang="zh-TW" altLang="en-US" dirty="0">
              <a:solidFill>
                <a:srgbClr val="B3AB88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5A0E4B88-FF85-490A-92E7-34D11F9DB685}"/>
              </a:ext>
            </a:extLst>
          </p:cNvPr>
          <p:cNvSpPr txBox="1"/>
          <p:nvPr/>
        </p:nvSpPr>
        <p:spPr>
          <a:xfrm>
            <a:off x="5068388" y="35458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B3AB88"/>
                </a:solidFill>
              </a:rPr>
              <a:t>text</a:t>
            </a:r>
            <a:endParaRPr lang="zh-TW" altLang="en-US" dirty="0">
              <a:solidFill>
                <a:srgbClr val="B3AB88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29D7795-54FD-4260-8164-3EF82C1BF245}"/>
              </a:ext>
            </a:extLst>
          </p:cNvPr>
          <p:cNvSpPr txBox="1"/>
          <p:nvPr/>
        </p:nvSpPr>
        <p:spPr>
          <a:xfrm>
            <a:off x="5068388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9DB"/>
                </a:solidFill>
              </a:rPr>
              <a:t>text</a:t>
            </a:r>
            <a:endParaRPr lang="zh-TW" altLang="en-US" dirty="0">
              <a:solidFill>
                <a:srgbClr val="FFF9DB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6952930-7285-45E1-A01C-ADACF2BE9A68}"/>
              </a:ext>
            </a:extLst>
          </p:cNvPr>
          <p:cNvSpPr txBox="1"/>
          <p:nvPr/>
        </p:nvSpPr>
        <p:spPr>
          <a:xfrm>
            <a:off x="5068388" y="527385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876B3"/>
                </a:solidFill>
              </a:rPr>
              <a:t>text</a:t>
            </a:r>
            <a:endParaRPr lang="zh-TW" altLang="en-US" dirty="0">
              <a:solidFill>
                <a:srgbClr val="7876B3"/>
              </a:solidFill>
            </a:endParaRPr>
          </a:p>
        </p:txBody>
      </p:sp>
      <p:sp>
        <p:nvSpPr>
          <p:cNvPr id="63" name="流程圖: 準備作業 62">
            <a:extLst>
              <a:ext uri="{FF2B5EF4-FFF2-40B4-BE49-F238E27FC236}">
                <a16:creationId xmlns:a16="http://schemas.microsoft.com/office/drawing/2014/main" id="{3ABD6C10-B39B-4DCA-B8F7-0E7D84EF080A}"/>
              </a:ext>
            </a:extLst>
          </p:cNvPr>
          <p:cNvSpPr/>
          <p:nvPr/>
        </p:nvSpPr>
        <p:spPr>
          <a:xfrm>
            <a:off x="6528672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流程圖: 準備作業 63">
            <a:extLst>
              <a:ext uri="{FF2B5EF4-FFF2-40B4-BE49-F238E27FC236}">
                <a16:creationId xmlns:a16="http://schemas.microsoft.com/office/drawing/2014/main" id="{D3EF4532-7913-4722-8F5A-3B4EE87C076A}"/>
              </a:ext>
            </a:extLst>
          </p:cNvPr>
          <p:cNvSpPr/>
          <p:nvPr/>
        </p:nvSpPr>
        <p:spPr>
          <a:xfrm>
            <a:off x="6528672" y="3446636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流程圖: 準備作業 64">
            <a:extLst>
              <a:ext uri="{FF2B5EF4-FFF2-40B4-BE49-F238E27FC236}">
                <a16:creationId xmlns:a16="http://schemas.microsoft.com/office/drawing/2014/main" id="{69C41832-01FC-4B04-8767-C77C8D1A198A}"/>
              </a:ext>
            </a:extLst>
          </p:cNvPr>
          <p:cNvSpPr/>
          <p:nvPr/>
        </p:nvSpPr>
        <p:spPr>
          <a:xfrm>
            <a:off x="6528672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CECD7D5F-9C61-4D61-B607-932529858FC4}"/>
              </a:ext>
            </a:extLst>
          </p:cNvPr>
          <p:cNvSpPr txBox="1"/>
          <p:nvPr/>
        </p:nvSpPr>
        <p:spPr>
          <a:xfrm>
            <a:off x="6882311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DDDBFF"/>
                </a:solidFill>
              </a:rPr>
              <a:t>text</a:t>
            </a:r>
            <a:endParaRPr lang="zh-TW" altLang="en-US" dirty="0">
              <a:solidFill>
                <a:srgbClr val="DDDBFF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DEB25D8-1D50-468D-A3DB-A9012D00FE7B}"/>
              </a:ext>
            </a:extLst>
          </p:cNvPr>
          <p:cNvSpPr txBox="1"/>
          <p:nvPr/>
        </p:nvSpPr>
        <p:spPr>
          <a:xfrm>
            <a:off x="6882310" y="35458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876B3"/>
                </a:solidFill>
              </a:rPr>
              <a:t>text</a:t>
            </a:r>
            <a:endParaRPr lang="zh-TW" altLang="en-US" dirty="0">
              <a:solidFill>
                <a:srgbClr val="7876B3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21ACAB9-7F19-4D11-A9D7-C278922B5603}"/>
              </a:ext>
            </a:extLst>
          </p:cNvPr>
          <p:cNvSpPr txBox="1"/>
          <p:nvPr/>
        </p:nvSpPr>
        <p:spPr>
          <a:xfrm>
            <a:off x="6882310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DDDBFF"/>
                </a:solidFill>
              </a:rPr>
              <a:t>text</a:t>
            </a:r>
            <a:endParaRPr lang="zh-TW" altLang="en-US" dirty="0">
              <a:solidFill>
                <a:srgbClr val="DDDBFF"/>
              </a:solidFill>
            </a:endParaRPr>
          </a:p>
        </p:txBody>
      </p:sp>
      <p:sp>
        <p:nvSpPr>
          <p:cNvPr id="69" name="流程圖: 準備作業 68">
            <a:extLst>
              <a:ext uri="{FF2B5EF4-FFF2-40B4-BE49-F238E27FC236}">
                <a16:creationId xmlns:a16="http://schemas.microsoft.com/office/drawing/2014/main" id="{F1AD4448-AA4B-4C40-80C2-6AED852051DB}"/>
              </a:ext>
            </a:extLst>
          </p:cNvPr>
          <p:cNvSpPr/>
          <p:nvPr/>
        </p:nvSpPr>
        <p:spPr>
          <a:xfrm>
            <a:off x="8280804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流程圖: 準備作業 69">
            <a:extLst>
              <a:ext uri="{FF2B5EF4-FFF2-40B4-BE49-F238E27FC236}">
                <a16:creationId xmlns:a16="http://schemas.microsoft.com/office/drawing/2014/main" id="{33AEB348-709E-4169-9518-78E7A0A9894B}"/>
              </a:ext>
            </a:extLst>
          </p:cNvPr>
          <p:cNvSpPr/>
          <p:nvPr/>
        </p:nvSpPr>
        <p:spPr>
          <a:xfrm>
            <a:off x="8280804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187626E7-3F3A-41A9-8D74-065D7C22305F}"/>
              </a:ext>
            </a:extLst>
          </p:cNvPr>
          <p:cNvSpPr txBox="1"/>
          <p:nvPr/>
        </p:nvSpPr>
        <p:spPr>
          <a:xfrm>
            <a:off x="8634443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DF5"/>
                </a:solidFill>
              </a:rPr>
              <a:t>text</a:t>
            </a:r>
            <a:endParaRPr lang="zh-TW" altLang="en-US" dirty="0">
              <a:solidFill>
                <a:srgbClr val="FFFDF5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C90E94BA-89CB-426E-822A-4A35A7191F45}"/>
              </a:ext>
            </a:extLst>
          </p:cNvPr>
          <p:cNvSpPr txBox="1"/>
          <p:nvPr/>
        </p:nvSpPr>
        <p:spPr>
          <a:xfrm>
            <a:off x="8634442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DF5"/>
                </a:solidFill>
              </a:rPr>
              <a:t>text</a:t>
            </a:r>
            <a:endParaRPr lang="zh-TW" altLang="en-US" dirty="0">
              <a:solidFill>
                <a:srgbClr val="FFFD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12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E94E55-7696-4837-847E-3A21974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元件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9B3471-5A63-4C6F-9D69-E65811CD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453" y="1321665"/>
            <a:ext cx="1831659" cy="5536335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TW" sz="2000" dirty="0"/>
              <a:t>Title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2000" dirty="0"/>
              <a:t>Card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2000" dirty="0"/>
              <a:t>Menu hover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2000" dirty="0"/>
              <a:t>Input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2000" dirty="0"/>
              <a:t>Button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2000" dirty="0"/>
              <a:t>Switch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2000" dirty="0"/>
              <a:t>Check</a:t>
            </a:r>
          </a:p>
        </p:txBody>
      </p:sp>
      <p:pic>
        <p:nvPicPr>
          <p:cNvPr id="24" name="圖形 23">
            <a:extLst>
              <a:ext uri="{FF2B5EF4-FFF2-40B4-BE49-F238E27FC236}">
                <a16:creationId xmlns:a16="http://schemas.microsoft.com/office/drawing/2014/main" id="{B752B1FA-5899-4BFD-8DC8-D0B37DE38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1069" y="726983"/>
            <a:ext cx="620968" cy="270564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圖形 25">
            <a:extLst>
              <a:ext uri="{FF2B5EF4-FFF2-40B4-BE49-F238E27FC236}">
                <a16:creationId xmlns:a16="http://schemas.microsoft.com/office/drawing/2014/main" id="{04994568-AF27-4CC2-8957-C64BFC876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92430" y="2707077"/>
            <a:ext cx="627829" cy="2705648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2FDE9DF9-D31C-4632-A303-BED2C1E6C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53322" y="1856508"/>
            <a:ext cx="446424" cy="338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69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E94E55-7696-4837-847E-3A21974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圖示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9B3471-5A63-4C6F-9D69-E65811CD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453" y="1321665"/>
            <a:ext cx="1831659" cy="5536335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TW" sz="2000" dirty="0"/>
              <a:t>Edit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2000" dirty="0"/>
              <a:t>Collection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2000" dirty="0"/>
              <a:t>Contact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2000" dirty="0"/>
              <a:t>Setting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2000" dirty="0"/>
              <a:t>Member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2000" dirty="0"/>
              <a:t>Manage</a:t>
            </a:r>
          </a:p>
        </p:txBody>
      </p:sp>
      <p:pic>
        <p:nvPicPr>
          <p:cNvPr id="24" name="圖形 23">
            <a:extLst>
              <a:ext uri="{FF2B5EF4-FFF2-40B4-BE49-F238E27FC236}">
                <a16:creationId xmlns:a16="http://schemas.microsoft.com/office/drawing/2014/main" id="{B752B1FA-5899-4BFD-8DC8-D0B37DE38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1069" y="726983"/>
            <a:ext cx="620968" cy="270564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圖形 25">
            <a:extLst>
              <a:ext uri="{FF2B5EF4-FFF2-40B4-BE49-F238E27FC236}">
                <a16:creationId xmlns:a16="http://schemas.microsoft.com/office/drawing/2014/main" id="{04994568-AF27-4CC2-8957-C64BFC876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92430" y="2707077"/>
            <a:ext cx="627829" cy="2705648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2FDE9DF9-D31C-4632-A303-BED2C1E6C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53322" y="1856508"/>
            <a:ext cx="446424" cy="3380073"/>
          </a:xfrm>
          <a:prstGeom prst="rect">
            <a:avLst/>
          </a:prstGeom>
        </p:spPr>
      </p:pic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F2BB972-DACE-40E4-AE49-3C28DA46793E}"/>
              </a:ext>
            </a:extLst>
          </p:cNvPr>
          <p:cNvSpPr txBox="1">
            <a:spLocks/>
          </p:cNvSpPr>
          <p:nvPr/>
        </p:nvSpPr>
        <p:spPr>
          <a:xfrm>
            <a:off x="5775666" y="1321665"/>
            <a:ext cx="3635034" cy="5536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美字美句分享 </a:t>
            </a:r>
            <a:r>
              <a:rPr lang="en-US" altLang="zh-TW" sz="2000" dirty="0"/>
              <a:t>#share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心情隨筆 </a:t>
            </a:r>
            <a:r>
              <a:rPr lang="en-US" altLang="zh-TW" sz="2000" dirty="0"/>
              <a:t>#diary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筆記 </a:t>
            </a:r>
            <a:r>
              <a:rPr lang="en-US" altLang="zh-TW" sz="2000" dirty="0"/>
              <a:t>#notes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便利貼 </a:t>
            </a:r>
            <a:r>
              <a:rPr lang="en-US" altLang="zh-TW" sz="2000" dirty="0"/>
              <a:t>#postIt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待辦事項 </a:t>
            </a:r>
            <a:r>
              <a:rPr lang="en-US" altLang="zh-TW" sz="2000" dirty="0"/>
              <a:t>#todo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小說 </a:t>
            </a:r>
            <a:r>
              <a:rPr lang="en-US" altLang="zh-TW" sz="2000" dirty="0"/>
              <a:t>#novel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儲物清 </a:t>
            </a:r>
            <a:r>
              <a:rPr lang="en-US" altLang="zh-TW" sz="2000" dirty="0"/>
              <a:t>#storage</a:t>
            </a:r>
          </a:p>
        </p:txBody>
      </p:sp>
    </p:spTree>
    <p:extLst>
      <p:ext uri="{BB962C8B-B14F-4D97-AF65-F5344CB8AC3E}">
        <p14:creationId xmlns:p14="http://schemas.microsoft.com/office/powerpoint/2010/main" val="1769869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8CF8F-72DD-44A1-84C1-B45121E2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4D22FB-2A55-46F8-9907-49F2F727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ctr"/>
            <a:r>
              <a:rPr lang="zh-TW" altLang="en-US" b="1" i="0" cap="all" dirty="0">
                <a:solidFill>
                  <a:srgbClr val="000000"/>
                </a:solidFill>
                <a:effectLst/>
                <a:latin typeface="aktiv-grotesk-bold"/>
              </a:rPr>
              <a:t>彩通發佈 </a:t>
            </a:r>
            <a:r>
              <a:rPr lang="en-US" altLang="zh-TW" b="1" i="0" cap="all" dirty="0">
                <a:solidFill>
                  <a:srgbClr val="000000"/>
                </a:solidFill>
                <a:effectLst/>
                <a:latin typeface="aktiv-grotesk-bold"/>
              </a:rPr>
              <a:t>2021 </a:t>
            </a:r>
            <a:r>
              <a:rPr lang="zh-TW" altLang="en-US" b="1" i="0" cap="all" dirty="0">
                <a:solidFill>
                  <a:srgbClr val="000000"/>
                </a:solidFill>
                <a:effectLst/>
                <a:latin typeface="aktiv-grotesk-bold"/>
              </a:rPr>
              <a:t>年度代表色</a:t>
            </a:r>
          </a:p>
          <a:p>
            <a:pPr algn="ctr"/>
            <a:r>
              <a:rPr lang="en-US" altLang="zh-TW" b="1" i="0" dirty="0">
                <a:solidFill>
                  <a:srgbClr val="939597"/>
                </a:solidFill>
                <a:effectLst/>
                <a:latin typeface="aktiv-grotesk-bold"/>
              </a:rPr>
              <a:t>PANTONE 17-5104 </a:t>
            </a:r>
            <a:r>
              <a:rPr lang="zh-TW" altLang="en-US" b="1" i="0" dirty="0">
                <a:solidFill>
                  <a:srgbClr val="939597"/>
                </a:solidFill>
                <a:effectLst/>
                <a:latin typeface="aktiv-grotesk-bold"/>
              </a:rPr>
              <a:t>極致灰 </a:t>
            </a:r>
            <a:r>
              <a:rPr lang="en-US" altLang="zh-TW" b="1" i="0" dirty="0">
                <a:solidFill>
                  <a:srgbClr val="939597"/>
                </a:solidFill>
                <a:effectLst/>
                <a:latin typeface="aktiv-grotesk-bold"/>
              </a:rPr>
              <a:t>+ PANTONE 13-0647 </a:t>
            </a:r>
            <a:r>
              <a:rPr lang="zh-TW" altLang="en-US" b="1" i="0" dirty="0">
                <a:solidFill>
                  <a:srgbClr val="939597"/>
                </a:solidFill>
                <a:effectLst/>
                <a:latin typeface="aktiv-grotesk-bold"/>
              </a:rPr>
              <a:t>亮麗黃</a:t>
            </a:r>
          </a:p>
          <a:p>
            <a:pPr algn="ctr"/>
            <a:r>
              <a:rPr lang="zh-TW" altLang="en-US" b="0" i="1" dirty="0">
                <a:solidFill>
                  <a:srgbClr val="000000"/>
                </a:solidFill>
                <a:effectLst/>
                <a:latin typeface="aktiv-grotesk-regular"/>
              </a:rPr>
              <a:t>結合一對持久耐看又鼓舞人心的色彩， 傳達力量與希望的訊息。</a:t>
            </a:r>
            <a:endParaRPr lang="zh-TW" altLang="en-US" b="0" i="0" dirty="0">
              <a:solidFill>
                <a:srgbClr val="000000"/>
              </a:solidFill>
              <a:effectLst/>
              <a:latin typeface="aktiv-grotesk-regular"/>
            </a:endParaRPr>
          </a:p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17-5104 Ultimate Gray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（極致灰）與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13-0647 Illuminating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（亮麗黃）這兩個獨立的色彩突顯不同的元素如何在一起支持彼此，最能表達彩通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2021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年度代表色的精神。實用又穩固，同時也是溫暖又樂觀，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17-5104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極致灰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+ PANTONE 13-0647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亮麗黃是力量與正向的結合。這個色彩故事將深思熟慮的深層感受與陽光友善的希望濃縮在一起。</a:t>
            </a:r>
          </a:p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17-5104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極致灰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+ PANTONE 13-0647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亮麗黃是夢寐以求、帶來希望的組合，傳達出堅定不移的幸福感。我們需要覺得每件事都會變得更好，這是人類心靈的基本要素。</a:t>
            </a:r>
          </a:p>
          <a:p>
            <a:pPr algn="l"/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隨著人們尋求以能量、純淨及希望來強化自我的方式，以克服持續的不確定感，熱情洋溢、積極大膽的色調因而能滿足我們對生命力的追求。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13-0647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亮麗黃是明亮快活，洋溢活力，注入了太陽能量的暖黃色調。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17-5104 </a:t>
            </a:r>
            <a:r>
              <a:rPr lang="zh-TW" altLang="en-US" b="0" i="0">
                <a:solidFill>
                  <a:srgbClr val="000000"/>
                </a:solidFill>
                <a:effectLst/>
                <a:latin typeface="aktiv-grotesk-regular"/>
              </a:rPr>
              <a:t>極致灰象徵堅定可靠的素質，恆久不渝，提供堅實的基礎。極致灰是海灘上石子與大自然基本元素的顏色，經歷風霜的外觀突顯經得起時間考驗的耐力，默默地安定人心，促發鎮靜、穩定與韌性的感覺。</a:t>
            </a:r>
          </a:p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40A2F7-B061-438B-9DD3-CB5875152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709" y="0"/>
            <a:ext cx="5357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06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4" name="圖片 3" descr="一張含有 文字, 建材, 信封 的圖片&#10;&#10;自動產生的描述">
            <a:extLst>
              <a:ext uri="{FF2B5EF4-FFF2-40B4-BE49-F238E27FC236}">
                <a16:creationId xmlns:a16="http://schemas.microsoft.com/office/drawing/2014/main" id="{F021A54C-4D7E-4D7A-A3E1-6569355E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1" r="15830" b="3461"/>
          <a:stretch/>
        </p:blipFill>
        <p:spPr>
          <a:xfrm>
            <a:off x="3523488" y="10"/>
            <a:ext cx="8668512" cy="68579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DB6522-B06D-4517-AB23-140D6D8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5" y="1161288"/>
            <a:ext cx="3438144" cy="1124712"/>
          </a:xfrm>
        </p:spPr>
        <p:txBody>
          <a:bodyPr anchor="b">
            <a:normAutofit/>
          </a:bodyPr>
          <a:lstStyle/>
          <a:p>
            <a:endParaRPr lang="zh-TW" alt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F7C092-A9DD-471F-B3E8-FB207C808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3"/>
            <a:ext cx="3438907" cy="3207259"/>
          </a:xfrm>
        </p:spPr>
        <p:txBody>
          <a:bodyPr anchor="t">
            <a:noAutofit/>
          </a:bodyPr>
          <a:lstStyle/>
          <a:p>
            <a:r>
              <a:rPr lang="en-US" altLang="zh-TW" sz="1500" dirty="0"/>
              <a:t>#B3AB88</a:t>
            </a:r>
          </a:p>
          <a:p>
            <a:r>
              <a:rPr lang="en-US" altLang="zh-TW" sz="1500" dirty="0"/>
              <a:t>#FFFDF5</a:t>
            </a:r>
          </a:p>
          <a:p>
            <a:r>
              <a:rPr lang="en-US" altLang="zh-TW" sz="1500" dirty="0"/>
              <a:t>#FFF9DB</a:t>
            </a:r>
          </a:p>
          <a:p>
            <a:r>
              <a:rPr lang="en-US" altLang="zh-TW" sz="1500" dirty="0"/>
              <a:t>#7876B3</a:t>
            </a:r>
          </a:p>
          <a:p>
            <a:r>
              <a:rPr lang="en-US" altLang="zh-TW" sz="1500" dirty="0"/>
              <a:t>#DDDBFF</a:t>
            </a:r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8DA4791A-0D09-4BC0-BEF1-9668FBED2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9214" y="2551429"/>
            <a:ext cx="400050" cy="3028950"/>
          </a:xfrm>
          <a:prstGeom prst="rect">
            <a:avLst/>
          </a:prstGeom>
        </p:spPr>
      </p:pic>
      <p:pic>
        <p:nvPicPr>
          <p:cNvPr id="12" name="圖形 11">
            <a:extLst>
              <a:ext uri="{FF2B5EF4-FFF2-40B4-BE49-F238E27FC236}">
                <a16:creationId xmlns:a16="http://schemas.microsoft.com/office/drawing/2014/main" id="{2C3B6D88-822A-4A3F-854F-DEBC05E8D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8254" y="2551429"/>
            <a:ext cx="400050" cy="1743075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930AECF1-CE55-4E15-822F-2F39F55387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7269" y="2526282"/>
            <a:ext cx="4000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9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 descr="一張含有 文字, 信封, 信箋, 盒子 的圖片&#10;&#10;自動產生的描述">
            <a:extLst>
              <a:ext uri="{FF2B5EF4-FFF2-40B4-BE49-F238E27FC236}">
                <a16:creationId xmlns:a16="http://schemas.microsoft.com/office/drawing/2014/main" id="{B41E2BBE-50A7-4315-AFB2-1F948BF84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t="1079" r="49126" b="12427"/>
          <a:stretch/>
        </p:blipFill>
        <p:spPr>
          <a:xfrm rot="5400000">
            <a:off x="2505076" y="-3152776"/>
            <a:ext cx="7677150" cy="12687302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標題 1">
            <a:extLst>
              <a:ext uri="{FF2B5EF4-FFF2-40B4-BE49-F238E27FC236}">
                <a16:creationId xmlns:a16="http://schemas.microsoft.com/office/drawing/2014/main" id="{A4B482C3-C9E2-405E-96C2-7FF7BA21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58" y="261870"/>
            <a:ext cx="4204137" cy="1342755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/>
              <a:t>資料庫規劃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928261"/>
              </p:ext>
            </p:extLst>
          </p:nvPr>
        </p:nvGraphicFramePr>
        <p:xfrm>
          <a:off x="575006" y="1690496"/>
          <a:ext cx="3275074" cy="490563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14818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4688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8517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String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隨記的字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書封面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作者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593389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完結日期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19626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是否已</a:t>
                      </a:r>
                      <a:r>
                        <a:rPr lang="zh-TW" altLang="en-US" sz="1300" dirty="0">
                          <a:solidFill>
                            <a:srgbClr val="D9AE83"/>
                          </a:solidFill>
                          <a:latin typeface="+mn-ea"/>
                          <a:ea typeface="+mn-ea"/>
                        </a:rPr>
                        <a:t>完結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70621"/>
                  </a:ext>
                </a:extLst>
              </a:tr>
            </a:tbl>
          </a:graphicData>
        </a:graphic>
      </p:graphicFrame>
      <p:sp>
        <p:nvSpPr>
          <p:cNvPr id="7" name="流程圖: 準備作業 6">
            <a:extLst>
              <a:ext uri="{FF2B5EF4-FFF2-40B4-BE49-F238E27FC236}">
                <a16:creationId xmlns:a16="http://schemas.microsoft.com/office/drawing/2014/main" id="{F0D222A9-F4D9-45BB-AC34-F64EE247DEBA}"/>
              </a:ext>
            </a:extLst>
          </p:cNvPr>
          <p:cNvSpPr/>
          <p:nvPr/>
        </p:nvSpPr>
        <p:spPr>
          <a:xfrm>
            <a:off x="12355608" y="-565772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流程圖: 準備作業 7">
            <a:extLst>
              <a:ext uri="{FF2B5EF4-FFF2-40B4-BE49-F238E27FC236}">
                <a16:creationId xmlns:a16="http://schemas.microsoft.com/office/drawing/2014/main" id="{331FA87D-07E7-486C-841E-727587BA6E6B}"/>
              </a:ext>
            </a:extLst>
          </p:cNvPr>
          <p:cNvSpPr/>
          <p:nvPr/>
        </p:nvSpPr>
        <p:spPr>
          <a:xfrm>
            <a:off x="12355608" y="174902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5309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 descr="一張含有 文字, 信封, 信箋, 盒子 的圖片&#10;&#10;自動產生的描述">
            <a:extLst>
              <a:ext uri="{FF2B5EF4-FFF2-40B4-BE49-F238E27FC236}">
                <a16:creationId xmlns:a16="http://schemas.microsoft.com/office/drawing/2014/main" id="{B41E2BBE-50A7-4315-AFB2-1F948BF84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4" t="26397" r="7670" b="4925"/>
          <a:stretch/>
        </p:blipFill>
        <p:spPr>
          <a:xfrm>
            <a:off x="0" y="-72570"/>
            <a:ext cx="12192000" cy="6858000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標題 1">
            <a:extLst>
              <a:ext uri="{FF2B5EF4-FFF2-40B4-BE49-F238E27FC236}">
                <a16:creationId xmlns:a16="http://schemas.microsoft.com/office/drawing/2014/main" id="{A4B482C3-C9E2-405E-96C2-7FF7BA21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58" y="261870"/>
            <a:ext cx="4204137" cy="1342755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/>
              <a:t>資料庫規劃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431844"/>
              </p:ext>
            </p:extLst>
          </p:nvPr>
        </p:nvGraphicFramePr>
        <p:xfrm>
          <a:off x="784556" y="1484182"/>
          <a:ext cx="10622889" cy="490563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11707173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06915235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19606019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6146712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706679064"/>
                    </a:ext>
                  </a:extLst>
                </a:gridCol>
                <a:gridCol w="104688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347438422"/>
                    </a:ext>
                  </a:extLst>
                </a:gridCol>
              </a:tblGrid>
              <a:tr h="8517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template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String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美字美句分享</a:t>
                      </a:r>
                      <a:endParaRPr lang="en-US" sz="1600" b="1" dirty="0">
                        <a:solidFill>
                          <a:srgbClr val="A46B32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#share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心情隨筆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diary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筆記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待辦事項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todo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儲物清單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titie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當日標題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標題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隨記的字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待辦事項主題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品名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public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是否公開 *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0027491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img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書封面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物品圖片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textarea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來自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引用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記錄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待辦事項細節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物品狀況描述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text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備註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作者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存放地點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593389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datepicker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期限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完結日期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購買日期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19626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select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心情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重要程度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是否已</a:t>
                      </a:r>
                      <a:r>
                        <a:rPr lang="zh-TW" altLang="en-US" sz="1300" dirty="0">
                          <a:solidFill>
                            <a:srgbClr val="D9AE83"/>
                          </a:solidFill>
                          <a:latin typeface="+mn-ea"/>
                          <a:ea typeface="+mn-ea"/>
                        </a:rPr>
                        <a:t>完結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物品狀況</a:t>
                      </a:r>
                      <a:endParaRPr lang="zh-TW" altLang="en-US" sz="1300" dirty="0">
                        <a:solidFill>
                          <a:srgbClr val="D9AE8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70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298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Comic Sans MS"/>
        <a:ea typeface="Yu Gothic UI Semibold"/>
        <a:cs typeface=""/>
      </a:majorFont>
      <a:minorFont>
        <a:latin typeface="Consolas"/>
        <a:ea typeface="YouYu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</TotalTime>
  <Words>764</Words>
  <Application>Microsoft Office PowerPoint</Application>
  <PresentationFormat>寬螢幕</PresentationFormat>
  <Paragraphs>193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aktiv-grotesk-bold</vt:lpstr>
      <vt:lpstr>aktiv-grotesk-regular</vt:lpstr>
      <vt:lpstr>Microsoft YaHei</vt:lpstr>
      <vt:lpstr>Arial</vt:lpstr>
      <vt:lpstr>Calibri</vt:lpstr>
      <vt:lpstr>Comic Sans MS</vt:lpstr>
      <vt:lpstr>Consolas</vt:lpstr>
      <vt:lpstr>Helvetica</vt:lpstr>
      <vt:lpstr>Office 佈景主題</vt:lpstr>
      <vt:lpstr>PowerPoint 簡報</vt:lpstr>
      <vt:lpstr>PowerPoint 簡報</vt:lpstr>
      <vt:lpstr>色彩計畫</vt:lpstr>
      <vt:lpstr>元件</vt:lpstr>
      <vt:lpstr>圖示</vt:lpstr>
      <vt:lpstr>PowerPoint 簡報</vt:lpstr>
      <vt:lpstr>PowerPoint 簡報</vt:lpstr>
      <vt:lpstr>資料庫規劃</vt:lpstr>
      <vt:lpstr>資料庫規劃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琇安 詹</cp:lastModifiedBy>
  <cp:revision>107</cp:revision>
  <dcterms:created xsi:type="dcterms:W3CDTF">2021-07-08T11:32:03Z</dcterms:created>
  <dcterms:modified xsi:type="dcterms:W3CDTF">2021-07-11T16:27:10Z</dcterms:modified>
</cp:coreProperties>
</file>